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5"/>
  </p:notesMasterIdLst>
  <p:sldIdLst>
    <p:sldId id="257" r:id="rId2"/>
    <p:sldId id="325" r:id="rId3"/>
    <p:sldId id="30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4660"/>
  </p:normalViewPr>
  <p:slideViewPr>
    <p:cSldViewPr snapToGrid="0">
      <p:cViewPr varScale="1">
        <p:scale>
          <a:sx n="48" d="100"/>
          <a:sy n="48" d="100"/>
        </p:scale>
        <p:origin x="-413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A19745-0810-4A3E-8F58-8760694AF338}" type="datetimeFigureOut">
              <a:rPr lang="de-DE" smtClean="0"/>
              <a:t>19.10.2018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70463-366A-481C-9FD7-7965A2EDD0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4262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EA6BD-B1F6-4905-BB4C-AD82E8D73A0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6168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6727D-163A-4DAE-AEE7-DB78D5E0D323}" type="datetime1">
              <a:rPr lang="de-DE" smtClean="0"/>
              <a:t>19.10.2018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Klinik Judendorf - Kinder und Jugendrehabilitation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AFBB-5912-405F-8FB4-719C39833FE6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447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5FC8-80BD-4A65-AA9E-4FDE568A87E6}" type="datetime1">
              <a:rPr lang="de-DE" smtClean="0"/>
              <a:t>19.10.2018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Klinik Judendorf - Kinder und Jugendrehabilitation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AFBB-5912-405F-8FB4-719C39833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7709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F871-B31A-4CD6-82C7-50094BF2053B}" type="datetime1">
              <a:rPr lang="de-DE" smtClean="0"/>
              <a:t>19.10.2018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Klinik Judendorf - Kinder und Jugendrehabilitation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AFBB-5912-405F-8FB4-719C39833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014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B8F4-B3E1-4E56-AA3F-031FB113586E}" type="datetime1">
              <a:rPr lang="de-DE" smtClean="0"/>
              <a:t>19.10.2018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Klinik Judendorf - Kinder und Jugendrehabilitation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AFBB-5912-405F-8FB4-719C39833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5285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4A8A-2AF2-4835-A1C3-98732B943A03}" type="datetime1">
              <a:rPr lang="de-DE" smtClean="0"/>
              <a:t>19.10.2018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Klinik Judendorf - Kinder und Jugendrehabilitation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AFBB-5912-405F-8FB4-719C39833FE6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854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A673-CBEC-4AD6-9184-8EC08F7EEB48}" type="datetime1">
              <a:rPr lang="de-DE" smtClean="0"/>
              <a:t>19.10.2018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Klinik Judendorf - Kinder und Jugendrehabilitation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AFBB-5912-405F-8FB4-719C39833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8377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57093-BEBE-4B36-BDE1-91019FBBF6C0}" type="datetime1">
              <a:rPr lang="de-DE" smtClean="0"/>
              <a:t>19.10.2018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Klinik Judendorf - Kinder und Jugendrehabilitation 2018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AFBB-5912-405F-8FB4-719C39833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6293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9C29-08F1-4B79-8875-B52D1AF51734}" type="datetime1">
              <a:rPr lang="de-DE" smtClean="0"/>
              <a:t>19.10.2018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Klinik Judendorf - Kinder und Jugendrehabilitation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AFBB-5912-405F-8FB4-719C39833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6188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3923-932F-44B0-B6F6-A271F80362B3}" type="datetime1">
              <a:rPr lang="de-DE" smtClean="0"/>
              <a:t>19.10.2018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Klinik Judendorf - Kinder und Jugendrehabilitation 2018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AFBB-5912-405F-8FB4-719C39833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6150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D6028EE-43B6-4435-A2D8-6464DB0633D2}" type="datetime1">
              <a:rPr lang="de-DE" smtClean="0"/>
              <a:t>19.10.2018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Klinik Judendorf - Kinder und Jugendrehabilitation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F4AFBB-5912-405F-8FB4-719C39833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2378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C1BD0-48E3-44A3-BDDB-659C3A231453}" type="datetime1">
              <a:rPr lang="de-DE" smtClean="0"/>
              <a:t>19.10.2018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Klinik Judendorf - Kinder und Jugendrehabilitation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AFBB-5912-405F-8FB4-719C39833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9259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5F2C83D-8E29-42D7-87CE-ECAB126B9044}" type="datetime1">
              <a:rPr lang="de-DE" smtClean="0"/>
              <a:t>19.10.2018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de-DE"/>
              <a:t>Klinik Judendorf - Kinder und Jugendrehabilitation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6F4AFBB-5912-405F-8FB4-719C39833FE6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11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Klinik Judendorf - Kinder und Jugendrehabilitation 2018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3"/>
          <a:srcRect r="7249"/>
          <a:stretch/>
        </p:blipFill>
        <p:spPr>
          <a:xfrm>
            <a:off x="4486998" y="4516162"/>
            <a:ext cx="3002586" cy="573074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2927648" y="5349876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200" dirty="0"/>
              <a:t>Aus Gründen der leichteren Lesbarkeit bezieht sich jede personenbezogene Formulierung ausdrücklich auf Frauen und Männer.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="" xmlns:a16="http://schemas.microsoft.com/office/drawing/2014/main" id="{947B4148-C14A-4120-B960-E8DEEF274B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308" y="922356"/>
            <a:ext cx="8506728" cy="291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323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4508AD5C-09F3-4539-8769-3D702A9FB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Für mich aktuelle Themen:</a:t>
            </a:r>
          </a:p>
        </p:txBody>
      </p:sp>
      <p:pic>
        <p:nvPicPr>
          <p:cNvPr id="11" name="Inhaltsplatzhalter 10">
            <a:extLst>
              <a:ext uri="{FF2B5EF4-FFF2-40B4-BE49-F238E27FC236}">
                <a16:creationId xmlns="" xmlns:a16="http://schemas.microsoft.com/office/drawing/2014/main" id="{335911B8-95C4-47C9-91EA-A968A66E9A9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114" y="241033"/>
            <a:ext cx="1543530" cy="1496327"/>
          </a:xfrm>
        </p:spPr>
      </p:pic>
      <p:sp>
        <p:nvSpPr>
          <p:cNvPr id="12" name="Inhaltsplatzhalter 11">
            <a:extLst>
              <a:ext uri="{FF2B5EF4-FFF2-40B4-BE49-F238E27FC236}">
                <a16:creationId xmlns="" xmlns:a16="http://schemas.microsoft.com/office/drawing/2014/main" id="{52D4E967-7B85-48E3-ACEA-E01969CFA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0910" y="1978197"/>
            <a:ext cx="5308553" cy="349142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AT" dirty="0"/>
              <a:t>Rechtsnachfolge – Hauptverband – Dachorganisation – Verträge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AT" dirty="0"/>
              <a:t>Ein vom Hauptverband oder dessen Nachfolgeorganisation organisierte Veranstaltung nicht nur für Anbieter sondern auch FÄ und Ärzte sowie Therapeuten, Pflegemitarbeiter und Betroffenen um ein PR – Mäßige Breitenwirkung zu haben</a:t>
            </a:r>
            <a:r>
              <a:rPr lang="de-AT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AT" dirty="0" smtClean="0"/>
              <a:t>Gemeinschaftsauftritt Sozialversicherung bei wesentlichen Kongressen für Kinderheilkunde und Allgemeinmedizin</a:t>
            </a:r>
            <a:endParaRPr lang="de-AT" dirty="0"/>
          </a:p>
          <a:p>
            <a:pPr>
              <a:buFont typeface="Wingdings" panose="05000000000000000000" pitchFamily="2" charset="2"/>
              <a:buChar char="Ø"/>
            </a:pPr>
            <a:r>
              <a:rPr lang="de-AT" dirty="0"/>
              <a:t>Ausbildungsmöglichkeiten für Pädiater – ( Modul im Bereich der Ausbildung)</a:t>
            </a:r>
          </a:p>
          <a:p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="" xmlns:a16="http://schemas.microsoft.com/office/drawing/2014/main" id="{F96239CF-1E0A-452C-8811-FF4A224DC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Klinik Judendorf - Kinder und Jugendrehabilitation 2018</a:t>
            </a:r>
          </a:p>
        </p:txBody>
      </p:sp>
      <p:sp>
        <p:nvSpPr>
          <p:cNvPr id="6" name="Rechteck 5"/>
          <p:cNvSpPr/>
          <p:nvPr/>
        </p:nvSpPr>
        <p:spPr>
          <a:xfrm>
            <a:off x="6822766" y="1978197"/>
            <a:ext cx="4901513" cy="3221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Wingdings" panose="05000000000000000000" pitchFamily="2" charset="2"/>
              <a:buChar char="Ø"/>
            </a:pPr>
            <a:r>
              <a:rPr lang="de-AT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Curriculum für Rehabilitation in der Kinder und Jugendheilkunde (Neurorehabilitation)</a:t>
            </a:r>
          </a:p>
          <a:p>
            <a: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Wingdings" panose="05000000000000000000" pitchFamily="2" charset="2"/>
              <a:buChar char="Ø"/>
            </a:pPr>
            <a:r>
              <a:rPr lang="de-AT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Keine Erweiterung der durch das Ausschreibeverfahren genehmigten Bettenkapazitäten bis ein Überblick über die Qualitative und Quantitative Auslastung möglich ist.</a:t>
            </a:r>
          </a:p>
          <a:p>
            <a: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Wingdings" panose="05000000000000000000" pitchFamily="2" charset="2"/>
              <a:buChar char="Ø"/>
            </a:pPr>
            <a:r>
              <a:rPr lang="de-AT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Sozialversicherungsrechtliche Besserstellung der Begleitpersonen in allen Indikationsbereichen. </a:t>
            </a:r>
          </a:p>
        </p:txBody>
      </p:sp>
    </p:spTree>
    <p:extLst>
      <p:ext uri="{BB962C8B-B14F-4D97-AF65-F5344CB8AC3E}">
        <p14:creationId xmlns:p14="http://schemas.microsoft.com/office/powerpoint/2010/main" val="149670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Herzlichen Dank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80" y="1845734"/>
            <a:ext cx="9962147" cy="1108680"/>
          </a:xfrm>
        </p:spPr>
        <p:txBody>
          <a:bodyPr>
            <a:normAutofit/>
          </a:bodyPr>
          <a:lstStyle/>
          <a:p>
            <a:r>
              <a:rPr lang="de-AT" sz="4800" dirty="0"/>
              <a:t>peter.grieshofer@kinderreha.at</a:t>
            </a:r>
          </a:p>
          <a:p>
            <a:endParaRPr lang="de-AT" sz="48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Klinik Judendorf - Kinder und Jugendrehabilitation 2018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263" y="2954414"/>
            <a:ext cx="3573723" cy="32100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="" xmlns:a16="http://schemas.microsoft.com/office/drawing/2014/main" id="{8A4E5C88-E141-43D9-8132-E2FBB26033D2}"/>
              </a:ext>
            </a:extLst>
          </p:cNvPr>
          <p:cNvSpPr txBox="1"/>
          <p:nvPr/>
        </p:nvSpPr>
        <p:spPr>
          <a:xfrm>
            <a:off x="1394030" y="3990215"/>
            <a:ext cx="3917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600" b="1" dirty="0"/>
              <a:t>www.kinderreha.at</a:t>
            </a:r>
          </a:p>
        </p:txBody>
      </p:sp>
      <p:pic>
        <p:nvPicPr>
          <p:cNvPr id="7" name="Inhaltsplatzhalter 10">
            <a:extLst>
              <a:ext uri="{FF2B5EF4-FFF2-40B4-BE49-F238E27FC236}">
                <a16:creationId xmlns="" xmlns:a16="http://schemas.microsoft.com/office/drawing/2014/main" id="{335911B8-95C4-47C9-91EA-A968A66E9A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114" y="241033"/>
            <a:ext cx="1543530" cy="1496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06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Rückblick">
  <a:themeElements>
    <a:clrScheme name="Rückblick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145</Words>
  <Application>Microsoft Office PowerPoint</Application>
  <PresentationFormat>Benutzerdefiniert</PresentationFormat>
  <Paragraphs>16</Paragraphs>
  <Slides>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Rückblick</vt:lpstr>
      <vt:lpstr>PowerPoint-Präsentation</vt:lpstr>
      <vt:lpstr>Für mich aktuelle Themen:</vt:lpstr>
      <vt:lpstr>Herzlichen Dank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Kinderrehabilitation in Österreich</dc:title>
  <dc:creator>Grieshofer Peter, Prim. Prof. Dr.</dc:creator>
  <cp:lastModifiedBy>Windows User</cp:lastModifiedBy>
  <cp:revision>74</cp:revision>
  <dcterms:created xsi:type="dcterms:W3CDTF">2017-05-21T14:19:09Z</dcterms:created>
  <dcterms:modified xsi:type="dcterms:W3CDTF">2018-10-19T07:24:25Z</dcterms:modified>
</cp:coreProperties>
</file>