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17"/>
  </p:notesMasterIdLst>
  <p:sldIdLst>
    <p:sldId id="256" r:id="rId3"/>
    <p:sldId id="263" r:id="rId4"/>
    <p:sldId id="270" r:id="rId5"/>
    <p:sldId id="272" r:id="rId6"/>
    <p:sldId id="266" r:id="rId7"/>
    <p:sldId id="257" r:id="rId8"/>
    <p:sldId id="264" r:id="rId9"/>
    <p:sldId id="258" r:id="rId10"/>
    <p:sldId id="267" r:id="rId11"/>
    <p:sldId id="271" r:id="rId12"/>
    <p:sldId id="269" r:id="rId13"/>
    <p:sldId id="259" r:id="rId14"/>
    <p:sldId id="261" r:id="rId15"/>
    <p:sldId id="262" r:id="rId16"/>
  </p:sldIdLst>
  <p:sldSz cx="9144000" cy="6858000" type="screen4x3"/>
  <p:notesSz cx="6805613" cy="99441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F6F6F"/>
    <a:srgbClr val="008E5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21" y="-8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56" d="100"/>
          <a:sy n="56" d="100"/>
        </p:scale>
        <p:origin x="-2838" y="-84"/>
      </p:cViewPr>
      <p:guideLst>
        <p:guide orient="horz" pos="3132"/>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949099" cy="497205"/>
          </a:xfrm>
          <a:prstGeom prst="rect">
            <a:avLst/>
          </a:prstGeom>
        </p:spPr>
        <p:txBody>
          <a:bodyPr vert="horz" lIns="91858" tIns="45929" rIns="91858" bIns="45929" rtlCol="0"/>
          <a:lstStyle>
            <a:lvl1pPr algn="l">
              <a:defRPr sz="1200"/>
            </a:lvl1pPr>
          </a:lstStyle>
          <a:p>
            <a:endParaRPr lang="de-AT" dirty="0"/>
          </a:p>
        </p:txBody>
      </p:sp>
      <p:sp>
        <p:nvSpPr>
          <p:cNvPr id="3" name="Datumsplatzhalter 2"/>
          <p:cNvSpPr>
            <a:spLocks noGrp="1"/>
          </p:cNvSpPr>
          <p:nvPr>
            <p:ph type="dt" idx="1"/>
          </p:nvPr>
        </p:nvSpPr>
        <p:spPr>
          <a:xfrm>
            <a:off x="3854940" y="1"/>
            <a:ext cx="2949099" cy="497205"/>
          </a:xfrm>
          <a:prstGeom prst="rect">
            <a:avLst/>
          </a:prstGeom>
        </p:spPr>
        <p:txBody>
          <a:bodyPr vert="horz" lIns="91858" tIns="45929" rIns="91858" bIns="45929" rtlCol="0"/>
          <a:lstStyle>
            <a:lvl1pPr algn="r">
              <a:defRPr sz="1200"/>
            </a:lvl1pPr>
          </a:lstStyle>
          <a:p>
            <a:fld id="{A0CDA416-50DD-45FF-B207-791C0A8CF675}" type="datetimeFigureOut">
              <a:rPr lang="de-AT" smtClean="0"/>
              <a:pPr/>
              <a:t>05.06.2013</a:t>
            </a:fld>
            <a:endParaRPr lang="de-AT" dirty="0"/>
          </a:p>
        </p:txBody>
      </p:sp>
      <p:sp>
        <p:nvSpPr>
          <p:cNvPr id="4" name="Folienbildplatzhalter 3"/>
          <p:cNvSpPr>
            <a:spLocks noGrp="1" noRot="1" noChangeAspect="1"/>
          </p:cNvSpPr>
          <p:nvPr>
            <p:ph type="sldImg" idx="2"/>
          </p:nvPr>
        </p:nvSpPr>
        <p:spPr>
          <a:xfrm>
            <a:off x="915988" y="744538"/>
            <a:ext cx="4973637" cy="3732212"/>
          </a:xfrm>
          <a:prstGeom prst="rect">
            <a:avLst/>
          </a:prstGeom>
          <a:noFill/>
          <a:ln w="12700">
            <a:solidFill>
              <a:prstClr val="black"/>
            </a:solidFill>
          </a:ln>
        </p:spPr>
        <p:txBody>
          <a:bodyPr vert="horz" lIns="91858" tIns="45929" rIns="91858" bIns="45929" rtlCol="0" anchor="ctr"/>
          <a:lstStyle/>
          <a:p>
            <a:endParaRPr lang="de-AT" dirty="0"/>
          </a:p>
        </p:txBody>
      </p:sp>
      <p:sp>
        <p:nvSpPr>
          <p:cNvPr id="5" name="Notizenplatzhalter 4"/>
          <p:cNvSpPr>
            <a:spLocks noGrp="1"/>
          </p:cNvSpPr>
          <p:nvPr>
            <p:ph type="body" sz="quarter" idx="3"/>
          </p:nvPr>
        </p:nvSpPr>
        <p:spPr>
          <a:xfrm>
            <a:off x="680562" y="4723448"/>
            <a:ext cx="5444490" cy="4474844"/>
          </a:xfrm>
          <a:prstGeom prst="rect">
            <a:avLst/>
          </a:prstGeom>
        </p:spPr>
        <p:txBody>
          <a:bodyPr vert="horz" lIns="91858" tIns="45929" rIns="91858" bIns="45929"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9445169"/>
            <a:ext cx="2949099" cy="497205"/>
          </a:xfrm>
          <a:prstGeom prst="rect">
            <a:avLst/>
          </a:prstGeom>
        </p:spPr>
        <p:txBody>
          <a:bodyPr vert="horz" lIns="91858" tIns="45929" rIns="91858" bIns="45929" rtlCol="0" anchor="b"/>
          <a:lstStyle>
            <a:lvl1pPr algn="l">
              <a:defRPr sz="1200"/>
            </a:lvl1pPr>
          </a:lstStyle>
          <a:p>
            <a:endParaRPr lang="de-AT" dirty="0"/>
          </a:p>
        </p:txBody>
      </p:sp>
      <p:sp>
        <p:nvSpPr>
          <p:cNvPr id="7" name="Foliennummernplatzhalter 6"/>
          <p:cNvSpPr>
            <a:spLocks noGrp="1"/>
          </p:cNvSpPr>
          <p:nvPr>
            <p:ph type="sldNum" sz="quarter" idx="5"/>
          </p:nvPr>
        </p:nvSpPr>
        <p:spPr>
          <a:xfrm>
            <a:off x="3854940" y="9445169"/>
            <a:ext cx="2949099" cy="497205"/>
          </a:xfrm>
          <a:prstGeom prst="rect">
            <a:avLst/>
          </a:prstGeom>
        </p:spPr>
        <p:txBody>
          <a:bodyPr vert="horz" lIns="91858" tIns="45929" rIns="91858" bIns="45929" rtlCol="0" anchor="b"/>
          <a:lstStyle>
            <a:lvl1pPr algn="r">
              <a:defRPr sz="1200"/>
            </a:lvl1pPr>
          </a:lstStyle>
          <a:p>
            <a:fld id="{944B23D3-06AC-4842-B541-0B6018D71914}" type="slidenum">
              <a:rPr lang="de-AT" smtClean="0"/>
              <a:pPr/>
              <a:t>‹Nr.›</a:t>
            </a:fld>
            <a:endParaRPr lang="de-AT" dirty="0"/>
          </a:p>
        </p:txBody>
      </p:sp>
    </p:spTree>
    <p:extLst>
      <p:ext uri="{BB962C8B-B14F-4D97-AF65-F5344CB8AC3E}">
        <p14:creationId xmlns:p14="http://schemas.microsoft.com/office/powerpoint/2010/main" xmlns="" val="3870818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C02 Antihypertonika</a:t>
            </a:r>
            <a:endParaRPr lang="de-DE" dirty="0"/>
          </a:p>
        </p:txBody>
      </p:sp>
      <p:sp>
        <p:nvSpPr>
          <p:cNvPr id="4" name="Foliennummernplatzhalter 3"/>
          <p:cNvSpPr>
            <a:spLocks noGrp="1"/>
          </p:cNvSpPr>
          <p:nvPr>
            <p:ph type="sldNum" sz="quarter" idx="10"/>
          </p:nvPr>
        </p:nvSpPr>
        <p:spPr/>
        <p:txBody>
          <a:bodyPr/>
          <a:lstStyle/>
          <a:p>
            <a:fld id="{944B23D3-06AC-4842-B541-0B6018D71914}" type="slidenum">
              <a:rPr lang="de-AT" smtClean="0"/>
              <a:pPr/>
              <a:t>7</a:t>
            </a:fld>
            <a:endParaRPr lang="de-AT"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944B23D3-06AC-4842-B541-0B6018D71914}" type="slidenum">
              <a:rPr lang="de-AT" smtClean="0"/>
              <a:pPr/>
              <a:t>12</a:t>
            </a:fld>
            <a:endParaRPr lang="de-AT"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Diese Abbildung zeigt die Anzahl der Regelkontakte (über alle Fachgruppen) pro Person je</a:t>
            </a:r>
          </a:p>
          <a:p>
            <a:r>
              <a:rPr lang="de-DE" dirty="0" smtClean="0"/>
              <a:t>Quartal für die einzelnen Diagnosen und deren </a:t>
            </a:r>
            <a:r>
              <a:rPr lang="de-DE" dirty="0" err="1" smtClean="0"/>
              <a:t>Komorbidität</a:t>
            </a:r>
            <a:r>
              <a:rPr lang="de-DE" dirty="0" smtClean="0"/>
              <a:t>.</a:t>
            </a:r>
          </a:p>
          <a:p>
            <a:endParaRPr lang="de-DE" dirty="0" smtClean="0"/>
          </a:p>
          <a:p>
            <a:r>
              <a:rPr lang="de-DE" dirty="0" smtClean="0"/>
              <a:t>+ 40%</a:t>
            </a:r>
            <a:endParaRPr lang="de-DE" dirty="0"/>
          </a:p>
        </p:txBody>
      </p:sp>
      <p:sp>
        <p:nvSpPr>
          <p:cNvPr id="4" name="Foliennummernplatzhalter 3"/>
          <p:cNvSpPr>
            <a:spLocks noGrp="1"/>
          </p:cNvSpPr>
          <p:nvPr>
            <p:ph type="sldNum" sz="quarter" idx="10"/>
          </p:nvPr>
        </p:nvSpPr>
        <p:spPr/>
        <p:txBody>
          <a:bodyPr/>
          <a:lstStyle/>
          <a:p>
            <a:fld id="{944B23D3-06AC-4842-B541-0B6018D71914}" type="slidenum">
              <a:rPr lang="de-AT" smtClean="0"/>
              <a:pPr/>
              <a:t>13</a:t>
            </a:fld>
            <a:endParaRPr lang="de-AT"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Querformat">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1260000" y="1728000"/>
            <a:ext cx="6732000" cy="1359346"/>
          </a:xfrm>
        </p:spPr>
        <p:txBody>
          <a:bodyPr wrap="square">
            <a:spAutoFit/>
          </a:bodyPr>
          <a:lstStyle>
            <a:lvl1pPr marL="0" indent="0" algn="l">
              <a:lnSpc>
                <a:spcPts val="5300"/>
              </a:lnSpc>
              <a:spcBef>
                <a:spcPts val="0"/>
              </a:spcBef>
              <a:spcAft>
                <a:spcPts val="0"/>
              </a:spcAft>
              <a:buNone/>
              <a:defRPr sz="4600" baseline="0">
                <a:solidFill>
                  <a:srgbClr val="008E5C"/>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de-DE" dirty="0" smtClean="0"/>
              <a:t>Haupttitel</a:t>
            </a:r>
            <a:br>
              <a:rPr lang="de-DE" dirty="0" smtClean="0"/>
            </a:br>
            <a:r>
              <a:rPr lang="de-DE" dirty="0" smtClean="0"/>
              <a:t>der Präsentation</a:t>
            </a:r>
            <a:endParaRPr lang="de-AT" dirty="0"/>
          </a:p>
        </p:txBody>
      </p:sp>
      <p:sp>
        <p:nvSpPr>
          <p:cNvPr id="59" name="Foliennummernplatzhalter 58"/>
          <p:cNvSpPr>
            <a:spLocks noGrp="1"/>
          </p:cNvSpPr>
          <p:nvPr>
            <p:ph type="sldNum" sz="quarter" idx="12"/>
          </p:nvPr>
        </p:nvSpPr>
        <p:spPr/>
        <p:txBody>
          <a:bodyPr/>
          <a:lstStyle/>
          <a:p>
            <a:fld id="{27375042-0439-48C7-A717-36D0D8099E65}" type="slidenum">
              <a:rPr lang="de-AT" smtClean="0"/>
              <a:pPr/>
              <a:t>‹Nr.›</a:t>
            </a:fld>
            <a:endParaRPr lang="de-AT" dirty="0"/>
          </a:p>
        </p:txBody>
      </p:sp>
      <p:sp>
        <p:nvSpPr>
          <p:cNvPr id="65" name="Textplatzhalter 64"/>
          <p:cNvSpPr>
            <a:spLocks noGrp="1"/>
          </p:cNvSpPr>
          <p:nvPr>
            <p:ph type="body" sz="quarter" idx="13" hasCustomPrompt="1"/>
          </p:nvPr>
        </p:nvSpPr>
        <p:spPr>
          <a:xfrm>
            <a:off x="1258888" y="3492010"/>
            <a:ext cx="6732000" cy="936625"/>
          </a:xfrm>
        </p:spPr>
        <p:txBody>
          <a:bodyPr/>
          <a:lstStyle>
            <a:lvl1pPr>
              <a:lnSpc>
                <a:spcPts val="2900"/>
              </a:lnSpc>
              <a:spcAft>
                <a:spcPts val="0"/>
              </a:spcAft>
              <a:defRPr b="0">
                <a:solidFill>
                  <a:srgbClr val="6F6F6F"/>
                </a:solidFill>
              </a:defRPr>
            </a:lvl1pPr>
          </a:lstStyle>
          <a:p>
            <a:pPr>
              <a:lnSpc>
                <a:spcPts val="2900"/>
              </a:lnSpc>
            </a:pPr>
            <a:r>
              <a:rPr lang="de-DE" sz="2600" dirty="0" smtClean="0">
                <a:solidFill>
                  <a:srgbClr val="6F6F6F"/>
                </a:solidFill>
              </a:rPr>
              <a:t>Untertitel</a:t>
            </a:r>
            <a:r>
              <a:rPr lang="de-DE" sz="2600" baseline="0" dirty="0" smtClean="0">
                <a:solidFill>
                  <a:srgbClr val="6F6F6F"/>
                </a:solidFill>
              </a:rPr>
              <a:t> Platzhaltertext</a:t>
            </a:r>
            <a:br>
              <a:rPr lang="de-DE" sz="2600" baseline="0" dirty="0" smtClean="0">
                <a:solidFill>
                  <a:srgbClr val="6F6F6F"/>
                </a:solidFill>
              </a:rPr>
            </a:br>
            <a:r>
              <a:rPr lang="de-DE" sz="2600" dirty="0" smtClean="0">
                <a:solidFill>
                  <a:srgbClr val="6F6F6F"/>
                </a:solidFill>
              </a:rPr>
              <a:t>dient</a:t>
            </a:r>
            <a:r>
              <a:rPr lang="de-DE" sz="2600" baseline="0" dirty="0" smtClean="0">
                <a:solidFill>
                  <a:srgbClr val="6F6F6F"/>
                </a:solidFill>
              </a:rPr>
              <a:t> nur als Platzhalter für den orig. Text</a:t>
            </a:r>
          </a:p>
        </p:txBody>
      </p:sp>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xmlns="" val="37997177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folie-Querformat">
    <p:spTree>
      <p:nvGrpSpPr>
        <p:cNvPr id="1" name=""/>
        <p:cNvGrpSpPr/>
        <p:nvPr/>
      </p:nvGrpSpPr>
      <p:grpSpPr>
        <a:xfrm>
          <a:off x="0" y="0"/>
          <a:ext cx="0" cy="0"/>
          <a:chOff x="0" y="0"/>
          <a:chExt cx="0" cy="0"/>
        </a:xfrm>
      </p:grpSpPr>
      <p:sp>
        <p:nvSpPr>
          <p:cNvPr id="5" name="Textplatzhalter 5"/>
          <p:cNvSpPr>
            <a:spLocks noGrp="1"/>
          </p:cNvSpPr>
          <p:nvPr>
            <p:ph type="body" sz="quarter" idx="12"/>
          </p:nvPr>
        </p:nvSpPr>
        <p:spPr>
          <a:xfrm>
            <a:off x="1258888" y="1116000"/>
            <a:ext cx="6732000" cy="5040000"/>
          </a:xfrm>
        </p:spPr>
        <p:txBody>
          <a:bodyPr>
            <a:noAutofit/>
          </a:bodyPr>
          <a:lstStyle>
            <a:lvl1pPr>
              <a:spcAft>
                <a:spcPts val="1200"/>
              </a:spcAft>
              <a:defRPr/>
            </a:lvl1pPr>
            <a:lvl2pPr>
              <a:spcAft>
                <a:spcPts val="0"/>
              </a:spcAft>
              <a:defRPr/>
            </a:lvl2pPr>
            <a:lvl3pPr>
              <a:spcAft>
                <a:spcPts val="1200"/>
              </a:spcAft>
              <a:defRPr/>
            </a:lvl3pPr>
          </a:lstStyle>
          <a:p>
            <a:pPr lvl="0"/>
            <a:r>
              <a:rPr lang="de-DE" smtClean="0"/>
              <a:t>Textmasterformate durch Klicken bearbeiten</a:t>
            </a:r>
          </a:p>
          <a:p>
            <a:pPr lvl="1"/>
            <a:r>
              <a:rPr lang="de-DE" smtClean="0"/>
              <a:t>Zweite Ebene</a:t>
            </a:r>
          </a:p>
          <a:p>
            <a:pPr lvl="2"/>
            <a:r>
              <a:rPr lang="de-DE" smtClean="0"/>
              <a:t>Dritte Ebene</a:t>
            </a:r>
          </a:p>
        </p:txBody>
      </p:sp>
      <p:sp>
        <p:nvSpPr>
          <p:cNvPr id="24" name="Foliennummernplatzhalter 23"/>
          <p:cNvSpPr>
            <a:spLocks noGrp="1"/>
          </p:cNvSpPr>
          <p:nvPr>
            <p:ph type="sldNum" sz="quarter" idx="15"/>
          </p:nvPr>
        </p:nvSpPr>
        <p:spPr/>
        <p:txBody>
          <a:bodyPr/>
          <a:lstStyle/>
          <a:p>
            <a:fld id="{27375042-0439-48C7-A717-36D0D8099E65}" type="slidenum">
              <a:rPr lang="de-AT" smtClean="0"/>
              <a:pPr/>
              <a:t>‹Nr.›</a:t>
            </a:fld>
            <a:endParaRPr lang="de-AT" dirty="0"/>
          </a:p>
        </p:txBody>
      </p:sp>
      <p:sp>
        <p:nvSpPr>
          <p:cNvPr id="29" name="Titel 28"/>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xmlns="" val="949457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Spalten-Querforma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Foliennummernplatzhalter 2"/>
          <p:cNvSpPr>
            <a:spLocks noGrp="1"/>
          </p:cNvSpPr>
          <p:nvPr>
            <p:ph type="sldNum" sz="quarter" idx="10"/>
          </p:nvPr>
        </p:nvSpPr>
        <p:spPr/>
        <p:txBody>
          <a:bodyPr/>
          <a:lstStyle/>
          <a:p>
            <a:fld id="{27375042-0439-48C7-A717-36D0D8099E65}" type="slidenum">
              <a:rPr lang="de-AT" smtClean="0"/>
              <a:pPr/>
              <a:t>‹Nr.›</a:t>
            </a:fld>
            <a:endParaRPr lang="de-AT" dirty="0"/>
          </a:p>
        </p:txBody>
      </p:sp>
      <p:sp>
        <p:nvSpPr>
          <p:cNvPr id="6" name="Textplatzhalter 4"/>
          <p:cNvSpPr>
            <a:spLocks noGrp="1"/>
          </p:cNvSpPr>
          <p:nvPr>
            <p:ph type="body" sz="quarter" idx="12" hasCustomPrompt="1"/>
          </p:nvPr>
        </p:nvSpPr>
        <p:spPr>
          <a:xfrm>
            <a:off x="4752000" y="1116000"/>
            <a:ext cx="3240000" cy="576000"/>
          </a:xfrm>
        </p:spPr>
        <p:txBody>
          <a:bodyPr anchor="b">
            <a:noAutofit/>
          </a:bodyPr>
          <a:lstStyle>
            <a:lvl1pPr>
              <a:lnSpc>
                <a:spcPts val="2500"/>
              </a:lnSpc>
              <a:spcAft>
                <a:spcPts val="0"/>
              </a:spcAft>
              <a:defRPr sz="2200"/>
            </a:lvl1pPr>
            <a:lvl2pPr>
              <a:defRPr sz="1800"/>
            </a:lvl2pPr>
            <a:lvl4pPr marL="1371600" indent="0">
              <a:buNone/>
              <a:defRPr/>
            </a:lvl4pPr>
          </a:lstStyle>
          <a:p>
            <a:pPr lvl="0"/>
            <a:r>
              <a:rPr lang="de-DE" dirty="0" smtClean="0"/>
              <a:t>Text durch klicken hinzufügen </a:t>
            </a:r>
          </a:p>
        </p:txBody>
      </p:sp>
      <p:sp>
        <p:nvSpPr>
          <p:cNvPr id="8" name="Inhaltsplatzhalter 7"/>
          <p:cNvSpPr>
            <a:spLocks noGrp="1"/>
          </p:cNvSpPr>
          <p:nvPr>
            <p:ph sz="quarter" idx="13"/>
          </p:nvPr>
        </p:nvSpPr>
        <p:spPr>
          <a:xfrm>
            <a:off x="1258888" y="1836000"/>
            <a:ext cx="3240000" cy="4320000"/>
          </a:xfrm>
        </p:spPr>
        <p:txBody>
          <a:bodyPr>
            <a:noAutofit/>
          </a:bodyPr>
          <a:lstStyle>
            <a:lvl1pPr marL="0" indent="0">
              <a:lnSpc>
                <a:spcPts val="2400"/>
              </a:lnSpc>
              <a:spcAft>
                <a:spcPts val="0"/>
              </a:spcAft>
              <a:buFontTx/>
              <a:buNone/>
              <a:defRPr sz="1800" b="0">
                <a:solidFill>
                  <a:srgbClr val="6F6F6F"/>
                </a:solidFill>
              </a:defRPr>
            </a:lvl1pPr>
            <a:lvl2pPr marL="216000" indent="-216000">
              <a:lnSpc>
                <a:spcPts val="2400"/>
              </a:lnSpc>
              <a:spcAft>
                <a:spcPts val="400"/>
              </a:spcAft>
              <a:buClr>
                <a:srgbClr val="008E5C"/>
              </a:buClr>
              <a:buFont typeface="Arial" pitchFamily="34" charset="0"/>
              <a:buChar char="•"/>
              <a:defRPr sz="1800"/>
            </a:lvl2pPr>
          </a:lstStyle>
          <a:p>
            <a:pPr lvl="0"/>
            <a:r>
              <a:rPr lang="de-DE" smtClean="0"/>
              <a:t>Textmasterformate durch Klicken bearbeiten</a:t>
            </a:r>
          </a:p>
          <a:p>
            <a:pPr lvl="1"/>
            <a:r>
              <a:rPr lang="de-DE" smtClean="0"/>
              <a:t>Zweite Ebene</a:t>
            </a:r>
          </a:p>
        </p:txBody>
      </p:sp>
      <p:sp>
        <p:nvSpPr>
          <p:cNvPr id="9" name="Inhaltsplatzhalter 7"/>
          <p:cNvSpPr>
            <a:spLocks noGrp="1"/>
          </p:cNvSpPr>
          <p:nvPr>
            <p:ph sz="quarter" idx="14"/>
          </p:nvPr>
        </p:nvSpPr>
        <p:spPr>
          <a:xfrm>
            <a:off x="4752000" y="1836000"/>
            <a:ext cx="3240000" cy="4320000"/>
          </a:xfrm>
        </p:spPr>
        <p:txBody>
          <a:bodyPr>
            <a:noAutofit/>
          </a:bodyPr>
          <a:lstStyle>
            <a:lvl1pPr marL="0" indent="0">
              <a:lnSpc>
                <a:spcPts val="2400"/>
              </a:lnSpc>
              <a:spcAft>
                <a:spcPts val="0"/>
              </a:spcAft>
              <a:buFontTx/>
              <a:buNone/>
              <a:defRPr sz="1800" b="0">
                <a:solidFill>
                  <a:srgbClr val="6F6F6F"/>
                </a:solidFill>
              </a:defRPr>
            </a:lvl1pPr>
            <a:lvl2pPr marL="216000" indent="-216000">
              <a:lnSpc>
                <a:spcPts val="2400"/>
              </a:lnSpc>
              <a:spcAft>
                <a:spcPts val="400"/>
              </a:spcAft>
              <a:buClr>
                <a:srgbClr val="008E5C"/>
              </a:buClr>
              <a:buFont typeface="Arial" pitchFamily="34" charset="0"/>
              <a:buChar char="•"/>
              <a:defRPr sz="1800"/>
            </a:lvl2pPr>
          </a:lstStyle>
          <a:p>
            <a:pPr lvl="0"/>
            <a:r>
              <a:rPr lang="de-DE" smtClean="0"/>
              <a:t>Textmasterformate durch Klicken bearbeiten</a:t>
            </a:r>
          </a:p>
          <a:p>
            <a:pPr lvl="1"/>
            <a:r>
              <a:rPr lang="de-DE" smtClean="0"/>
              <a:t>Zweite Ebene</a:t>
            </a:r>
          </a:p>
        </p:txBody>
      </p:sp>
      <p:sp>
        <p:nvSpPr>
          <p:cNvPr id="10" name="Textplatzhalter 4"/>
          <p:cNvSpPr>
            <a:spLocks noGrp="1"/>
          </p:cNvSpPr>
          <p:nvPr>
            <p:ph type="body" sz="quarter" idx="15" hasCustomPrompt="1"/>
          </p:nvPr>
        </p:nvSpPr>
        <p:spPr>
          <a:xfrm>
            <a:off x="1259632" y="1116000"/>
            <a:ext cx="3240000" cy="576000"/>
          </a:xfrm>
        </p:spPr>
        <p:txBody>
          <a:bodyPr anchor="b">
            <a:noAutofit/>
          </a:bodyPr>
          <a:lstStyle>
            <a:lvl1pPr>
              <a:lnSpc>
                <a:spcPts val="2500"/>
              </a:lnSpc>
              <a:spcAft>
                <a:spcPts val="0"/>
              </a:spcAft>
              <a:defRPr sz="2200" b="1"/>
            </a:lvl1pPr>
            <a:lvl2pPr>
              <a:defRPr baseline="0">
                <a:solidFill>
                  <a:srgbClr val="C00000"/>
                </a:solidFill>
              </a:defRPr>
            </a:lvl2pPr>
            <a:lvl4pPr marL="1371600" indent="0">
              <a:buNone/>
              <a:defRPr/>
            </a:lvl4pPr>
          </a:lstStyle>
          <a:p>
            <a:pPr lvl="0"/>
            <a:r>
              <a:rPr lang="de-DE" dirty="0" smtClean="0"/>
              <a:t>Text durch klicken hinzufügen</a:t>
            </a:r>
          </a:p>
        </p:txBody>
      </p:sp>
    </p:spTree>
    <p:extLst>
      <p:ext uri="{BB962C8B-B14F-4D97-AF65-F5344CB8AC3E}">
        <p14:creationId xmlns:p14="http://schemas.microsoft.com/office/powerpoint/2010/main" xmlns="" val="24359333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folie-Hochformat">
    <p:spTree>
      <p:nvGrpSpPr>
        <p:cNvPr id="1" name=""/>
        <p:cNvGrpSpPr/>
        <p:nvPr/>
      </p:nvGrpSpPr>
      <p:grpSpPr>
        <a:xfrm>
          <a:off x="0" y="0"/>
          <a:ext cx="0" cy="0"/>
          <a:chOff x="0" y="0"/>
          <a:chExt cx="0" cy="0"/>
        </a:xfrm>
      </p:grpSpPr>
      <p:sp>
        <p:nvSpPr>
          <p:cNvPr id="3" name="Untertitel 2"/>
          <p:cNvSpPr>
            <a:spLocks noGrp="1"/>
          </p:cNvSpPr>
          <p:nvPr>
            <p:ph type="subTitle" idx="1" hasCustomPrompt="1"/>
          </p:nvPr>
        </p:nvSpPr>
        <p:spPr>
          <a:xfrm>
            <a:off x="1260000" y="1728000"/>
            <a:ext cx="6732000" cy="1359346"/>
          </a:xfrm>
        </p:spPr>
        <p:txBody>
          <a:bodyPr wrap="square">
            <a:spAutoFit/>
          </a:bodyPr>
          <a:lstStyle>
            <a:lvl1pPr marL="0" indent="0" algn="l">
              <a:lnSpc>
                <a:spcPts val="5300"/>
              </a:lnSpc>
              <a:spcBef>
                <a:spcPts val="0"/>
              </a:spcBef>
              <a:spcAft>
                <a:spcPts val="0"/>
              </a:spcAft>
              <a:buNone/>
              <a:defRPr sz="4600" baseline="0">
                <a:solidFill>
                  <a:srgbClr val="008E5C"/>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de-DE" dirty="0" smtClean="0"/>
              <a:t>Haupttitel</a:t>
            </a:r>
            <a:br>
              <a:rPr lang="de-DE" dirty="0" smtClean="0"/>
            </a:br>
            <a:r>
              <a:rPr lang="de-DE" dirty="0" smtClean="0"/>
              <a:t>der Präsentation</a:t>
            </a:r>
            <a:endParaRPr lang="de-AT" dirty="0"/>
          </a:p>
        </p:txBody>
      </p:sp>
      <p:sp>
        <p:nvSpPr>
          <p:cNvPr id="59" name="Foliennummernplatzhalter 58"/>
          <p:cNvSpPr>
            <a:spLocks noGrp="1"/>
          </p:cNvSpPr>
          <p:nvPr>
            <p:ph type="sldNum" sz="quarter" idx="12"/>
          </p:nvPr>
        </p:nvSpPr>
        <p:spPr/>
        <p:txBody>
          <a:bodyPr/>
          <a:lstStyle/>
          <a:p>
            <a:fld id="{27375042-0439-48C7-A717-36D0D8099E65}" type="slidenum">
              <a:rPr lang="de-AT" smtClean="0"/>
              <a:pPr/>
              <a:t>‹Nr.›</a:t>
            </a:fld>
            <a:endParaRPr lang="de-AT" dirty="0"/>
          </a:p>
        </p:txBody>
      </p:sp>
      <p:sp>
        <p:nvSpPr>
          <p:cNvPr id="63" name="Titel 62"/>
          <p:cNvSpPr>
            <a:spLocks noGrp="1"/>
          </p:cNvSpPr>
          <p:nvPr>
            <p:ph type="title"/>
          </p:nvPr>
        </p:nvSpPr>
        <p:spPr/>
        <p:txBody>
          <a:bodyPr/>
          <a:lstStyle/>
          <a:p>
            <a:r>
              <a:rPr lang="de-DE" smtClean="0"/>
              <a:t>Titelmasterformat durch Klicken bearbeiten</a:t>
            </a:r>
            <a:endParaRPr lang="de-AT"/>
          </a:p>
        </p:txBody>
      </p:sp>
      <p:sp>
        <p:nvSpPr>
          <p:cNvPr id="65" name="Textplatzhalter 64"/>
          <p:cNvSpPr>
            <a:spLocks noGrp="1"/>
          </p:cNvSpPr>
          <p:nvPr>
            <p:ph type="body" sz="quarter" idx="13" hasCustomPrompt="1"/>
          </p:nvPr>
        </p:nvSpPr>
        <p:spPr>
          <a:xfrm>
            <a:off x="1258888" y="3492010"/>
            <a:ext cx="6732000" cy="936625"/>
          </a:xfrm>
        </p:spPr>
        <p:txBody>
          <a:bodyPr/>
          <a:lstStyle>
            <a:lvl1pPr>
              <a:lnSpc>
                <a:spcPts val="2900"/>
              </a:lnSpc>
              <a:spcAft>
                <a:spcPts val="0"/>
              </a:spcAft>
              <a:defRPr b="0">
                <a:solidFill>
                  <a:srgbClr val="6F6F6F"/>
                </a:solidFill>
              </a:defRPr>
            </a:lvl1pPr>
          </a:lstStyle>
          <a:p>
            <a:pPr>
              <a:lnSpc>
                <a:spcPts val="2900"/>
              </a:lnSpc>
            </a:pPr>
            <a:r>
              <a:rPr lang="de-DE" sz="2600" dirty="0" smtClean="0">
                <a:solidFill>
                  <a:srgbClr val="6F6F6F"/>
                </a:solidFill>
              </a:rPr>
              <a:t>Untertitel</a:t>
            </a:r>
            <a:r>
              <a:rPr lang="de-DE" sz="2600" baseline="0" dirty="0" smtClean="0">
                <a:solidFill>
                  <a:srgbClr val="6F6F6F"/>
                </a:solidFill>
              </a:rPr>
              <a:t> Platzhaltertext</a:t>
            </a:r>
            <a:br>
              <a:rPr lang="de-DE" sz="2600" baseline="0" dirty="0" smtClean="0">
                <a:solidFill>
                  <a:srgbClr val="6F6F6F"/>
                </a:solidFill>
              </a:rPr>
            </a:br>
            <a:r>
              <a:rPr lang="de-DE" sz="2600" dirty="0" smtClean="0">
                <a:solidFill>
                  <a:srgbClr val="6F6F6F"/>
                </a:solidFill>
              </a:rPr>
              <a:t>dient</a:t>
            </a:r>
            <a:r>
              <a:rPr lang="de-DE" sz="2600" baseline="0" dirty="0" smtClean="0">
                <a:solidFill>
                  <a:srgbClr val="6F6F6F"/>
                </a:solidFill>
              </a:rPr>
              <a:t> nur als Platzhalter für den orig. Text</a:t>
            </a:r>
            <a:endParaRPr lang="de-AT" sz="2600" dirty="0" smtClean="0">
              <a:solidFill>
                <a:srgbClr val="6F6F6F"/>
              </a:solidFill>
            </a:endParaRPr>
          </a:p>
        </p:txBody>
      </p:sp>
    </p:spTree>
    <p:extLst>
      <p:ext uri="{BB962C8B-B14F-4D97-AF65-F5344CB8AC3E}">
        <p14:creationId xmlns:p14="http://schemas.microsoft.com/office/powerpoint/2010/main" xmlns="" val="39074468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ndardfolie-Hochformat">
    <p:spTree>
      <p:nvGrpSpPr>
        <p:cNvPr id="1" name=""/>
        <p:cNvGrpSpPr/>
        <p:nvPr/>
      </p:nvGrpSpPr>
      <p:grpSpPr>
        <a:xfrm>
          <a:off x="0" y="0"/>
          <a:ext cx="0" cy="0"/>
          <a:chOff x="0" y="0"/>
          <a:chExt cx="0" cy="0"/>
        </a:xfrm>
      </p:grpSpPr>
      <p:sp>
        <p:nvSpPr>
          <p:cNvPr id="5" name="Textplatzhalter 5"/>
          <p:cNvSpPr>
            <a:spLocks noGrp="1"/>
          </p:cNvSpPr>
          <p:nvPr>
            <p:ph type="body" sz="quarter" idx="12"/>
          </p:nvPr>
        </p:nvSpPr>
        <p:spPr>
          <a:xfrm>
            <a:off x="1258888" y="1116000"/>
            <a:ext cx="6732000" cy="5040000"/>
          </a:xfrm>
        </p:spPr>
        <p:txBody>
          <a:bodyPr>
            <a:noAutofit/>
          </a:bodyPr>
          <a:lstStyle>
            <a:lvl1pPr>
              <a:spcAft>
                <a:spcPts val="1200"/>
              </a:spcAft>
              <a:defRPr/>
            </a:lvl1pPr>
            <a:lvl2pPr>
              <a:spcAft>
                <a:spcPts val="0"/>
              </a:spcAft>
              <a:defRPr/>
            </a:lvl2pPr>
            <a:lvl3pPr>
              <a:spcAft>
                <a:spcPts val="600"/>
              </a:spcAft>
              <a:defRPr/>
            </a:lvl3pPr>
            <a:lvl4pPr marL="1371600" indent="0">
              <a:buNone/>
              <a:defRPr/>
            </a:lvl4pPr>
            <a:lvl5pPr marL="1828800" indent="0">
              <a:buNone/>
              <a:defRPr/>
            </a:lvl5pPr>
          </a:lstStyle>
          <a:p>
            <a:pPr lvl="0"/>
            <a:r>
              <a:rPr lang="de-DE" dirty="0" smtClean="0"/>
              <a:t>Textmasterformat bearbeiten</a:t>
            </a:r>
          </a:p>
          <a:p>
            <a:pPr lvl="1"/>
            <a:r>
              <a:rPr lang="de-DE" dirty="0" smtClean="0"/>
              <a:t>Zweite Ebene</a:t>
            </a:r>
          </a:p>
          <a:p>
            <a:pPr lvl="2"/>
            <a:r>
              <a:rPr lang="de-DE" dirty="0" smtClean="0"/>
              <a:t>Dritte Ebene</a:t>
            </a:r>
          </a:p>
        </p:txBody>
      </p:sp>
      <p:sp>
        <p:nvSpPr>
          <p:cNvPr id="24" name="Foliennummernplatzhalter 23"/>
          <p:cNvSpPr>
            <a:spLocks noGrp="1"/>
          </p:cNvSpPr>
          <p:nvPr>
            <p:ph type="sldNum" sz="quarter" idx="15"/>
          </p:nvPr>
        </p:nvSpPr>
        <p:spPr/>
        <p:txBody>
          <a:bodyPr/>
          <a:lstStyle/>
          <a:p>
            <a:fld id="{27375042-0439-48C7-A717-36D0D8099E65}" type="slidenum">
              <a:rPr lang="de-AT" smtClean="0"/>
              <a:pPr/>
              <a:t>‹Nr.›</a:t>
            </a:fld>
            <a:endParaRPr lang="de-AT" dirty="0"/>
          </a:p>
        </p:txBody>
      </p:sp>
      <p:sp>
        <p:nvSpPr>
          <p:cNvPr id="29" name="Titel 28"/>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xmlns="" val="31107876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tandardfolie-Hochformat">
    <p:spTree>
      <p:nvGrpSpPr>
        <p:cNvPr id="1" name=""/>
        <p:cNvGrpSpPr/>
        <p:nvPr/>
      </p:nvGrpSpPr>
      <p:grpSpPr>
        <a:xfrm>
          <a:off x="0" y="0"/>
          <a:ext cx="0" cy="0"/>
          <a:chOff x="0" y="0"/>
          <a:chExt cx="0" cy="0"/>
        </a:xfrm>
      </p:grpSpPr>
      <p:sp>
        <p:nvSpPr>
          <p:cNvPr id="24" name="Foliennummernplatzhalter 23"/>
          <p:cNvSpPr>
            <a:spLocks noGrp="1"/>
          </p:cNvSpPr>
          <p:nvPr>
            <p:ph type="sldNum" sz="quarter" idx="15"/>
          </p:nvPr>
        </p:nvSpPr>
        <p:spPr/>
        <p:txBody>
          <a:bodyPr/>
          <a:lstStyle/>
          <a:p>
            <a:fld id="{27375042-0439-48C7-A717-36D0D8099E65}" type="slidenum">
              <a:rPr lang="de-AT" smtClean="0"/>
              <a:pPr/>
              <a:t>‹Nr.›</a:t>
            </a:fld>
            <a:endParaRPr lang="de-AT" dirty="0"/>
          </a:p>
        </p:txBody>
      </p:sp>
      <p:sp>
        <p:nvSpPr>
          <p:cNvPr id="29" name="Titel 28"/>
          <p:cNvSpPr>
            <a:spLocks noGrp="1"/>
          </p:cNvSpPr>
          <p:nvPr>
            <p:ph type="title"/>
          </p:nvPr>
        </p:nvSpPr>
        <p:spPr/>
        <p:txBody>
          <a:bodyPr/>
          <a:lstStyle/>
          <a:p>
            <a:r>
              <a:rPr lang="de-DE" smtClean="0"/>
              <a:t>Titelmasterformat durch Klicken bearbeiten</a:t>
            </a:r>
            <a:endParaRPr lang="de-AT"/>
          </a:p>
        </p:txBody>
      </p:sp>
      <p:sp>
        <p:nvSpPr>
          <p:cNvPr id="6" name="Textplatzhalter 4"/>
          <p:cNvSpPr>
            <a:spLocks noGrp="1"/>
          </p:cNvSpPr>
          <p:nvPr>
            <p:ph type="body" sz="quarter" idx="12" hasCustomPrompt="1"/>
          </p:nvPr>
        </p:nvSpPr>
        <p:spPr>
          <a:xfrm>
            <a:off x="4752000" y="1116000"/>
            <a:ext cx="3240000" cy="576000"/>
          </a:xfrm>
        </p:spPr>
        <p:txBody>
          <a:bodyPr anchor="b">
            <a:noAutofit/>
          </a:bodyPr>
          <a:lstStyle>
            <a:lvl1pPr>
              <a:lnSpc>
                <a:spcPts val="2500"/>
              </a:lnSpc>
              <a:spcAft>
                <a:spcPts val="0"/>
              </a:spcAft>
              <a:defRPr sz="2200"/>
            </a:lvl1pPr>
            <a:lvl2pPr>
              <a:defRPr sz="1800"/>
            </a:lvl2pPr>
            <a:lvl4pPr marL="1371600" indent="0">
              <a:buNone/>
              <a:defRPr/>
            </a:lvl4pPr>
          </a:lstStyle>
          <a:p>
            <a:pPr lvl="0"/>
            <a:r>
              <a:rPr lang="de-DE" dirty="0" smtClean="0"/>
              <a:t>Text durch klicken hinzufügen </a:t>
            </a:r>
          </a:p>
        </p:txBody>
      </p:sp>
      <p:sp>
        <p:nvSpPr>
          <p:cNvPr id="7" name="Inhaltsplatzhalter 7"/>
          <p:cNvSpPr>
            <a:spLocks noGrp="1"/>
          </p:cNvSpPr>
          <p:nvPr>
            <p:ph sz="quarter" idx="13"/>
          </p:nvPr>
        </p:nvSpPr>
        <p:spPr>
          <a:xfrm>
            <a:off x="1258888" y="1836000"/>
            <a:ext cx="3240000" cy="4320000"/>
          </a:xfrm>
        </p:spPr>
        <p:txBody>
          <a:bodyPr>
            <a:noAutofit/>
          </a:bodyPr>
          <a:lstStyle>
            <a:lvl1pPr marL="0" indent="0">
              <a:lnSpc>
                <a:spcPts val="2400"/>
              </a:lnSpc>
              <a:spcAft>
                <a:spcPts val="0"/>
              </a:spcAft>
              <a:buFontTx/>
              <a:buNone/>
              <a:defRPr sz="1800" b="0">
                <a:solidFill>
                  <a:srgbClr val="6F6F6F"/>
                </a:solidFill>
              </a:defRPr>
            </a:lvl1pPr>
            <a:lvl2pPr marL="216000" indent="-216000">
              <a:lnSpc>
                <a:spcPts val="2400"/>
              </a:lnSpc>
              <a:spcAft>
                <a:spcPts val="400"/>
              </a:spcAft>
              <a:buClr>
                <a:srgbClr val="008E5C"/>
              </a:buClr>
              <a:buFont typeface="Arial" pitchFamily="34" charset="0"/>
              <a:buChar char="•"/>
              <a:defRPr sz="1800" baseline="0"/>
            </a:lvl2pPr>
            <a:lvl3pPr marL="0" indent="0">
              <a:buNone/>
              <a:defRPr sz="1800"/>
            </a:lvl3pPr>
          </a:lstStyle>
          <a:p>
            <a:pPr lvl="0"/>
            <a:r>
              <a:rPr lang="de-DE" dirty="0" smtClean="0"/>
              <a:t>Textmasterformat bearbeiten</a:t>
            </a:r>
          </a:p>
          <a:p>
            <a:pPr lvl="1"/>
            <a:r>
              <a:rPr lang="de-DE" dirty="0" smtClean="0"/>
              <a:t>Erste Ebene</a:t>
            </a:r>
          </a:p>
        </p:txBody>
      </p:sp>
      <p:sp>
        <p:nvSpPr>
          <p:cNvPr id="8" name="Inhaltsplatzhalter 7"/>
          <p:cNvSpPr>
            <a:spLocks noGrp="1"/>
          </p:cNvSpPr>
          <p:nvPr>
            <p:ph sz="quarter" idx="14"/>
          </p:nvPr>
        </p:nvSpPr>
        <p:spPr>
          <a:xfrm>
            <a:off x="4752000" y="1836000"/>
            <a:ext cx="3240000" cy="4320000"/>
          </a:xfrm>
        </p:spPr>
        <p:txBody>
          <a:bodyPr>
            <a:noAutofit/>
          </a:bodyPr>
          <a:lstStyle>
            <a:lvl1pPr marL="0" indent="0">
              <a:lnSpc>
                <a:spcPts val="2400"/>
              </a:lnSpc>
              <a:spcAft>
                <a:spcPts val="0"/>
              </a:spcAft>
              <a:buFontTx/>
              <a:buNone/>
              <a:defRPr sz="1800" b="0">
                <a:solidFill>
                  <a:srgbClr val="6F6F6F"/>
                </a:solidFill>
              </a:defRPr>
            </a:lvl1pPr>
            <a:lvl2pPr marL="216000" indent="-216000">
              <a:lnSpc>
                <a:spcPts val="2400"/>
              </a:lnSpc>
              <a:spcAft>
                <a:spcPts val="400"/>
              </a:spcAft>
              <a:buClr>
                <a:srgbClr val="008E5C"/>
              </a:buClr>
              <a:buFont typeface="Arial" pitchFamily="34" charset="0"/>
              <a:buChar char="•"/>
              <a:defRPr sz="1800"/>
            </a:lvl2pPr>
          </a:lstStyle>
          <a:p>
            <a:pPr lvl="0"/>
            <a:r>
              <a:rPr lang="de-DE" dirty="0" smtClean="0"/>
              <a:t>Textmasterformat bearbeiten</a:t>
            </a:r>
          </a:p>
          <a:p>
            <a:pPr lvl="1"/>
            <a:r>
              <a:rPr lang="de-DE" dirty="0" smtClean="0"/>
              <a:t>Erste Ebene</a:t>
            </a:r>
          </a:p>
        </p:txBody>
      </p:sp>
      <p:sp>
        <p:nvSpPr>
          <p:cNvPr id="9" name="Textplatzhalter 4"/>
          <p:cNvSpPr>
            <a:spLocks noGrp="1"/>
          </p:cNvSpPr>
          <p:nvPr>
            <p:ph type="body" sz="quarter" idx="16" hasCustomPrompt="1"/>
          </p:nvPr>
        </p:nvSpPr>
        <p:spPr>
          <a:xfrm>
            <a:off x="1259632" y="1116000"/>
            <a:ext cx="3240000" cy="576000"/>
          </a:xfrm>
        </p:spPr>
        <p:txBody>
          <a:bodyPr anchor="b">
            <a:noAutofit/>
          </a:bodyPr>
          <a:lstStyle>
            <a:lvl1pPr>
              <a:lnSpc>
                <a:spcPts val="2500"/>
              </a:lnSpc>
              <a:spcAft>
                <a:spcPts val="0"/>
              </a:spcAft>
              <a:defRPr sz="2200"/>
            </a:lvl1pPr>
            <a:lvl2pPr>
              <a:defRPr baseline="0">
                <a:solidFill>
                  <a:srgbClr val="C00000"/>
                </a:solidFill>
              </a:defRPr>
            </a:lvl2pPr>
            <a:lvl4pPr marL="1371600" indent="0">
              <a:buNone/>
              <a:defRPr/>
            </a:lvl4pPr>
          </a:lstStyle>
          <a:p>
            <a:pPr lvl="0"/>
            <a:r>
              <a:rPr lang="de-DE" dirty="0" smtClean="0"/>
              <a:t>Text durch klicken hinzufügen</a:t>
            </a:r>
          </a:p>
        </p:txBody>
      </p:sp>
    </p:spTree>
    <p:extLst>
      <p:ext uri="{BB962C8B-B14F-4D97-AF65-F5344CB8AC3E}">
        <p14:creationId xmlns:p14="http://schemas.microsoft.com/office/powerpoint/2010/main" xmlns="" val="200385104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260000" y="1116000"/>
            <a:ext cx="6732000" cy="5040000"/>
          </a:xfrm>
          <a:prstGeom prst="rect">
            <a:avLst/>
          </a:prstGeom>
        </p:spPr>
        <p:txBody>
          <a:bodyPr vert="horz" lIns="0" tIns="0" rIns="0" bIns="0" rtlCol="0">
            <a:normAutofit/>
          </a:bodyPr>
          <a:lstStyle/>
          <a:p>
            <a:pPr lvl="0"/>
            <a:r>
              <a:rPr lang="de-DE" dirty="0" smtClean="0"/>
              <a:t>Folienüberschrift</a:t>
            </a:r>
          </a:p>
          <a:p>
            <a:pPr lvl="1"/>
            <a:r>
              <a:rPr lang="de-DE" dirty="0" smtClean="0"/>
              <a:t>Folienfließtext</a:t>
            </a:r>
          </a:p>
          <a:p>
            <a:pPr lvl="2"/>
            <a:r>
              <a:rPr lang="de-DE" dirty="0" smtClean="0"/>
              <a:t>Aufzählungspunkt</a:t>
            </a:r>
          </a:p>
          <a:p>
            <a:pPr lvl="0"/>
            <a:endParaRPr lang="de-DE" dirty="0" smtClean="0"/>
          </a:p>
        </p:txBody>
      </p:sp>
      <p:sp>
        <p:nvSpPr>
          <p:cNvPr id="6" name="Foliennummernplatzhalter 5"/>
          <p:cNvSpPr>
            <a:spLocks noGrp="1"/>
          </p:cNvSpPr>
          <p:nvPr>
            <p:ph type="sldNum" sz="quarter" idx="4"/>
          </p:nvPr>
        </p:nvSpPr>
        <p:spPr>
          <a:xfrm>
            <a:off x="8460000" y="396000"/>
            <a:ext cx="360000" cy="184666"/>
          </a:xfrm>
          <a:prstGeom prst="rect">
            <a:avLst/>
          </a:prstGeom>
        </p:spPr>
        <p:txBody>
          <a:bodyPr vert="horz" lIns="0" tIns="0" rIns="0" bIns="0" rtlCol="0" anchor="b" anchorCtr="0">
            <a:spAutoFit/>
          </a:bodyPr>
          <a:lstStyle>
            <a:lvl1pPr algn="r">
              <a:defRPr sz="1200">
                <a:solidFill>
                  <a:srgbClr val="6F6F6F"/>
                </a:solidFill>
                <a:latin typeface="Arial" pitchFamily="34" charset="0"/>
                <a:cs typeface="Arial" pitchFamily="34" charset="0"/>
              </a:defRPr>
            </a:lvl1pPr>
          </a:lstStyle>
          <a:p>
            <a:fld id="{27375042-0439-48C7-A717-36D0D8099E65}" type="slidenum">
              <a:rPr lang="de-AT" smtClean="0"/>
              <a:pPr/>
              <a:t>‹Nr.›</a:t>
            </a:fld>
            <a:endParaRPr lang="de-AT" dirty="0"/>
          </a:p>
        </p:txBody>
      </p:sp>
      <p:sp>
        <p:nvSpPr>
          <p:cNvPr id="13" name="Titelplatzhalter 12"/>
          <p:cNvSpPr>
            <a:spLocks noGrp="1"/>
          </p:cNvSpPr>
          <p:nvPr>
            <p:ph type="title"/>
          </p:nvPr>
        </p:nvSpPr>
        <p:spPr>
          <a:xfrm>
            <a:off x="1260000" y="396000"/>
            <a:ext cx="6732000" cy="184666"/>
          </a:xfrm>
          <a:prstGeom prst="rect">
            <a:avLst/>
          </a:prstGeom>
        </p:spPr>
        <p:txBody>
          <a:bodyPr vert="horz" lIns="0" tIns="0" rIns="0" bIns="0" rtlCol="0" anchor="ctr">
            <a:spAutoFit/>
          </a:bodyPr>
          <a:lstStyle/>
          <a:p>
            <a:r>
              <a:rPr lang="de-DE" smtClean="0"/>
              <a:t>Titelmasterformat durch Klicken bearbeiten</a:t>
            </a:r>
            <a:endParaRPr lang="de-AT"/>
          </a:p>
        </p:txBody>
      </p:sp>
    </p:spTree>
    <p:extLst>
      <p:ext uri="{BB962C8B-B14F-4D97-AF65-F5344CB8AC3E}">
        <p14:creationId xmlns:p14="http://schemas.microsoft.com/office/powerpoint/2010/main" xmlns="" val="151365263"/>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8" r:id="rId3"/>
  </p:sldLayoutIdLst>
  <p:timing>
    <p:tnLst>
      <p:par>
        <p:cTn id="1" dur="indefinite" restart="never" nodeType="tmRoot"/>
      </p:par>
    </p:tnLst>
  </p:timing>
  <p:hf hdr="0"/>
  <p:txStyles>
    <p:titleStyle>
      <a:lvl1pPr algn="r" defTabSz="914400" rtl="0" eaLnBrk="1" latinLnBrk="0" hangingPunct="1">
        <a:spcBef>
          <a:spcPct val="0"/>
        </a:spcBef>
        <a:buNone/>
        <a:defRPr sz="1200" kern="1200">
          <a:solidFill>
            <a:srgbClr val="008E5C"/>
          </a:solidFill>
          <a:latin typeface="Arial" pitchFamily="34" charset="0"/>
          <a:ea typeface="+mj-ea"/>
          <a:cs typeface="Arial" pitchFamily="34" charset="0"/>
        </a:defRPr>
      </a:lvl1pPr>
    </p:titleStyle>
    <p:bodyStyle>
      <a:lvl1pPr marL="0" indent="0" algn="l" defTabSz="914400" rtl="0" eaLnBrk="1" latinLnBrk="0" hangingPunct="1">
        <a:lnSpc>
          <a:spcPts val="2900"/>
        </a:lnSpc>
        <a:spcBef>
          <a:spcPts val="0"/>
        </a:spcBef>
        <a:spcAft>
          <a:spcPts val="1200"/>
        </a:spcAft>
        <a:buClr>
          <a:srgbClr val="008E5C"/>
        </a:buClr>
        <a:buFont typeface="Arial" pitchFamily="34" charset="0"/>
        <a:buNone/>
        <a:defRPr sz="2600" b="1" kern="1200">
          <a:solidFill>
            <a:srgbClr val="008E5C"/>
          </a:solidFill>
          <a:latin typeface="Arial" pitchFamily="34" charset="0"/>
          <a:ea typeface="+mn-ea"/>
          <a:cs typeface="Arial" pitchFamily="34" charset="0"/>
        </a:defRPr>
      </a:lvl1pPr>
      <a:lvl2pPr marL="0" indent="0" algn="l" defTabSz="914400" rtl="0" eaLnBrk="1" latinLnBrk="0" hangingPunct="1">
        <a:lnSpc>
          <a:spcPts val="2500"/>
        </a:lnSpc>
        <a:spcBef>
          <a:spcPts val="0"/>
        </a:spcBef>
        <a:spcAft>
          <a:spcPts val="0"/>
        </a:spcAft>
        <a:buFontTx/>
        <a:buNone/>
        <a:defRPr sz="2000" kern="1200">
          <a:solidFill>
            <a:srgbClr val="6F6F6F"/>
          </a:solidFill>
          <a:latin typeface="Arial" pitchFamily="34" charset="0"/>
          <a:ea typeface="+mn-ea"/>
          <a:cs typeface="Arial" pitchFamily="34" charset="0"/>
        </a:defRPr>
      </a:lvl2pPr>
      <a:lvl3pPr marL="216000" indent="-216000" algn="l" defTabSz="914400" rtl="0" eaLnBrk="1" latinLnBrk="0" hangingPunct="1">
        <a:lnSpc>
          <a:spcPts val="2500"/>
        </a:lnSpc>
        <a:spcBef>
          <a:spcPts val="0"/>
        </a:spcBef>
        <a:spcAft>
          <a:spcPts val="600"/>
        </a:spcAft>
        <a:buClr>
          <a:srgbClr val="008E5C"/>
        </a:buClr>
        <a:buFont typeface="Arial" pitchFamily="34" charset="0"/>
        <a:buChar char="•"/>
        <a:defRPr sz="2000" kern="1200">
          <a:solidFill>
            <a:srgbClr val="6F6F6F"/>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cstate="print">
            <a:lum/>
          </a:blip>
          <a:srcRect/>
          <a:stretch>
            <a:fillRect/>
          </a:stretch>
        </a:blipFill>
        <a:effectLst/>
      </p:bgPr>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260000" y="1116000"/>
            <a:ext cx="6732000" cy="5040000"/>
          </a:xfrm>
          <a:prstGeom prst="rect">
            <a:avLst/>
          </a:prstGeom>
        </p:spPr>
        <p:txBody>
          <a:bodyPr vert="horz" lIns="0" tIns="0" rIns="0" bIns="0" rtlCol="0">
            <a:normAutofit/>
          </a:bodyPr>
          <a:lstStyle/>
          <a:p>
            <a:pPr lvl="0"/>
            <a:r>
              <a:rPr lang="de-DE" dirty="0" smtClean="0"/>
              <a:t>Folienüberschrift</a:t>
            </a:r>
          </a:p>
          <a:p>
            <a:pPr lvl="1"/>
            <a:r>
              <a:rPr lang="de-DE" dirty="0" smtClean="0"/>
              <a:t>Folienfließtext</a:t>
            </a:r>
          </a:p>
          <a:p>
            <a:pPr lvl="2"/>
            <a:r>
              <a:rPr lang="de-DE" dirty="0" smtClean="0"/>
              <a:t>Aufzählungspunkt</a:t>
            </a:r>
          </a:p>
          <a:p>
            <a:pPr lvl="0"/>
            <a:endParaRPr lang="de-DE" dirty="0" smtClean="0"/>
          </a:p>
        </p:txBody>
      </p:sp>
      <p:sp>
        <p:nvSpPr>
          <p:cNvPr id="6" name="Foliennummernplatzhalter 5"/>
          <p:cNvSpPr>
            <a:spLocks noGrp="1"/>
          </p:cNvSpPr>
          <p:nvPr>
            <p:ph type="sldNum" sz="quarter" idx="4"/>
          </p:nvPr>
        </p:nvSpPr>
        <p:spPr>
          <a:xfrm>
            <a:off x="8244408" y="274004"/>
            <a:ext cx="503584" cy="184666"/>
          </a:xfrm>
          <a:prstGeom prst="rect">
            <a:avLst/>
          </a:prstGeom>
        </p:spPr>
        <p:txBody>
          <a:bodyPr vert="horz" wrap="square" lIns="0" tIns="0" rIns="0" bIns="0" rtlCol="0" anchor="b" anchorCtr="0">
            <a:spAutoFit/>
          </a:bodyPr>
          <a:lstStyle>
            <a:lvl1pPr algn="r">
              <a:defRPr sz="1200">
                <a:solidFill>
                  <a:srgbClr val="6F6F6F"/>
                </a:solidFill>
                <a:latin typeface="Arial" pitchFamily="34" charset="0"/>
                <a:cs typeface="Arial" pitchFamily="34" charset="0"/>
              </a:defRPr>
            </a:lvl1pPr>
          </a:lstStyle>
          <a:p>
            <a:fld id="{27375042-0439-48C7-A717-36D0D8099E65}" type="slidenum">
              <a:rPr lang="de-AT" smtClean="0"/>
              <a:pPr/>
              <a:t>‹Nr.›</a:t>
            </a:fld>
            <a:endParaRPr lang="de-AT" dirty="0"/>
          </a:p>
        </p:txBody>
      </p:sp>
      <p:sp>
        <p:nvSpPr>
          <p:cNvPr id="13" name="Titelplatzhalter 12"/>
          <p:cNvSpPr>
            <a:spLocks noGrp="1"/>
          </p:cNvSpPr>
          <p:nvPr>
            <p:ph type="title"/>
          </p:nvPr>
        </p:nvSpPr>
        <p:spPr>
          <a:xfrm>
            <a:off x="1307637" y="297087"/>
            <a:ext cx="6732000" cy="184666"/>
          </a:xfrm>
          <a:prstGeom prst="rect">
            <a:avLst/>
          </a:prstGeom>
        </p:spPr>
        <p:txBody>
          <a:bodyPr vert="horz" lIns="0" tIns="0" rIns="0" bIns="0" rtlCol="0" anchor="ctr">
            <a:spAutoFit/>
          </a:bodyPr>
          <a:lstStyle/>
          <a:p>
            <a:r>
              <a:rPr lang="de-DE" smtClean="0"/>
              <a:t>Titelmasterformat durch Klicken bearbeiten</a:t>
            </a:r>
            <a:endParaRPr lang="de-AT"/>
          </a:p>
        </p:txBody>
      </p:sp>
    </p:spTree>
    <p:extLst>
      <p:ext uri="{BB962C8B-B14F-4D97-AF65-F5344CB8AC3E}">
        <p14:creationId xmlns:p14="http://schemas.microsoft.com/office/powerpoint/2010/main" xmlns="" val="1091268683"/>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9" r:id="rId3"/>
  </p:sldLayoutIdLst>
  <p:timing>
    <p:tnLst>
      <p:par>
        <p:cTn id="1" dur="indefinite" restart="never" nodeType="tmRoot"/>
      </p:par>
    </p:tnLst>
  </p:timing>
  <p:hf hdr="0"/>
  <p:txStyles>
    <p:titleStyle>
      <a:lvl1pPr algn="r" defTabSz="914400" rtl="0" eaLnBrk="1" latinLnBrk="0" hangingPunct="1">
        <a:spcBef>
          <a:spcPct val="0"/>
        </a:spcBef>
        <a:buNone/>
        <a:defRPr sz="1200" kern="1200">
          <a:solidFill>
            <a:srgbClr val="008E5C"/>
          </a:solidFill>
          <a:latin typeface="Arial" pitchFamily="34" charset="0"/>
          <a:ea typeface="+mj-ea"/>
          <a:cs typeface="Arial" pitchFamily="34" charset="0"/>
        </a:defRPr>
      </a:lvl1pPr>
    </p:titleStyle>
    <p:bodyStyle>
      <a:lvl1pPr marL="0" indent="0" algn="l" defTabSz="914400" rtl="0" eaLnBrk="1" latinLnBrk="0" hangingPunct="1">
        <a:lnSpc>
          <a:spcPts val="2900"/>
        </a:lnSpc>
        <a:spcBef>
          <a:spcPts val="0"/>
        </a:spcBef>
        <a:spcAft>
          <a:spcPts val="1200"/>
        </a:spcAft>
        <a:buClr>
          <a:srgbClr val="008E5C"/>
        </a:buClr>
        <a:buFont typeface="Arial" pitchFamily="34" charset="0"/>
        <a:buNone/>
        <a:defRPr sz="2600" b="1" kern="1200">
          <a:solidFill>
            <a:srgbClr val="008E5C"/>
          </a:solidFill>
          <a:latin typeface="Arial" pitchFamily="34" charset="0"/>
          <a:ea typeface="+mn-ea"/>
          <a:cs typeface="Arial" pitchFamily="34" charset="0"/>
        </a:defRPr>
      </a:lvl1pPr>
      <a:lvl2pPr marL="0" indent="0" algn="l" defTabSz="914400" rtl="0" eaLnBrk="1" latinLnBrk="0" hangingPunct="1">
        <a:lnSpc>
          <a:spcPts val="2500"/>
        </a:lnSpc>
        <a:spcBef>
          <a:spcPts val="0"/>
        </a:spcBef>
        <a:spcAft>
          <a:spcPts val="0"/>
        </a:spcAft>
        <a:buFontTx/>
        <a:buNone/>
        <a:defRPr sz="2000" kern="1200">
          <a:solidFill>
            <a:srgbClr val="6F6F6F"/>
          </a:solidFill>
          <a:latin typeface="Arial" pitchFamily="34" charset="0"/>
          <a:ea typeface="+mn-ea"/>
          <a:cs typeface="Arial" pitchFamily="34" charset="0"/>
        </a:defRPr>
      </a:lvl2pPr>
      <a:lvl3pPr marL="216000" indent="-216000" algn="l" defTabSz="914400" rtl="0" eaLnBrk="1" latinLnBrk="0" hangingPunct="1">
        <a:lnSpc>
          <a:spcPts val="2500"/>
        </a:lnSpc>
        <a:spcBef>
          <a:spcPts val="0"/>
        </a:spcBef>
        <a:spcAft>
          <a:spcPts val="600"/>
        </a:spcAft>
        <a:buClr>
          <a:srgbClr val="008E5C"/>
        </a:buClr>
        <a:buFont typeface="Arial" pitchFamily="34" charset="0"/>
        <a:buChar char="•"/>
        <a:defRPr sz="2000" kern="1200">
          <a:solidFill>
            <a:srgbClr val="6F6F6F"/>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Untertitel 14"/>
          <p:cNvSpPr>
            <a:spLocks noGrp="1"/>
          </p:cNvSpPr>
          <p:nvPr>
            <p:ph type="subTitle" idx="1"/>
          </p:nvPr>
        </p:nvSpPr>
        <p:spPr>
          <a:xfrm>
            <a:off x="1260000" y="1728000"/>
            <a:ext cx="6732000" cy="1359346"/>
          </a:xfrm>
        </p:spPr>
        <p:txBody>
          <a:bodyPr/>
          <a:lstStyle/>
          <a:p>
            <a:r>
              <a:rPr lang="de-AT" dirty="0" smtClean="0"/>
              <a:t>Ko- und Multimorbidität in Österreich </a:t>
            </a:r>
            <a:endParaRPr lang="de-AT" dirty="0"/>
          </a:p>
        </p:txBody>
      </p:sp>
      <p:sp>
        <p:nvSpPr>
          <p:cNvPr id="3" name="Foliennummernplatzhalter 2"/>
          <p:cNvSpPr>
            <a:spLocks noGrp="1"/>
          </p:cNvSpPr>
          <p:nvPr>
            <p:ph type="sldNum" sz="quarter" idx="12"/>
          </p:nvPr>
        </p:nvSpPr>
        <p:spPr>
          <a:xfrm>
            <a:off x="8460000" y="396000"/>
            <a:ext cx="360000" cy="184666"/>
          </a:xfrm>
        </p:spPr>
        <p:txBody>
          <a:bodyPr/>
          <a:lstStyle/>
          <a:p>
            <a:fld id="{27375042-0439-48C7-A717-36D0D8099E65}" type="slidenum">
              <a:rPr lang="de-AT" smtClean="0"/>
              <a:pPr/>
              <a:t>1</a:t>
            </a:fld>
            <a:endParaRPr lang="de-AT" dirty="0"/>
          </a:p>
        </p:txBody>
      </p:sp>
      <p:sp>
        <p:nvSpPr>
          <p:cNvPr id="16" name="Textplatzhalter 15"/>
          <p:cNvSpPr>
            <a:spLocks noGrp="1"/>
          </p:cNvSpPr>
          <p:nvPr>
            <p:ph type="body" sz="quarter" idx="13"/>
          </p:nvPr>
        </p:nvSpPr>
        <p:spPr/>
        <p:txBody>
          <a:bodyPr>
            <a:normAutofit/>
          </a:bodyPr>
          <a:lstStyle/>
          <a:p>
            <a:r>
              <a:rPr lang="de-AT" dirty="0" smtClean="0"/>
              <a:t>Filzmoser, Mert, Eisl, Pfeffer, Goltz</a:t>
            </a:r>
          </a:p>
          <a:p>
            <a:r>
              <a:rPr lang="de-AT" dirty="0" smtClean="0"/>
              <a:t>6. Juni 2013</a:t>
            </a:r>
            <a:endParaRPr lang="de-AT" dirty="0"/>
          </a:p>
        </p:txBody>
      </p:sp>
      <p:sp>
        <p:nvSpPr>
          <p:cNvPr id="14" name="Titel 13"/>
          <p:cNvSpPr>
            <a:spLocks noGrp="1"/>
          </p:cNvSpPr>
          <p:nvPr>
            <p:ph type="title"/>
          </p:nvPr>
        </p:nvSpPr>
        <p:spPr/>
        <p:txBody>
          <a:bodyPr/>
          <a:lstStyle/>
          <a:p>
            <a:endParaRPr lang="de-AT"/>
          </a:p>
        </p:txBody>
      </p:sp>
    </p:spTree>
    <p:extLst>
      <p:ext uri="{BB962C8B-B14F-4D97-AF65-F5344CB8AC3E}">
        <p14:creationId xmlns:p14="http://schemas.microsoft.com/office/powerpoint/2010/main" xmlns="" val="291919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DE" b="0" dirty="0" smtClean="0">
                <a:solidFill>
                  <a:schemeClr val="tx1"/>
                </a:solidFill>
              </a:rPr>
              <a:t>ATC-ICD kann zu „Pseudo-</a:t>
            </a:r>
            <a:r>
              <a:rPr lang="de-DE" b="0" dirty="0" err="1" smtClean="0">
                <a:solidFill>
                  <a:schemeClr val="tx1"/>
                </a:solidFill>
              </a:rPr>
              <a:t>Multimorbiditäten</a:t>
            </a:r>
            <a:r>
              <a:rPr lang="de-DE" b="0" dirty="0" smtClean="0">
                <a:solidFill>
                  <a:schemeClr val="tx1"/>
                </a:solidFill>
              </a:rPr>
              <a:t>“ führen, wenn ATC-Codes auf mehrere Diagnosen weisen.</a:t>
            </a:r>
          </a:p>
          <a:p>
            <a:r>
              <a:rPr lang="de-DE" b="0" dirty="0" smtClean="0">
                <a:solidFill>
                  <a:schemeClr val="tx1"/>
                </a:solidFill>
              </a:rPr>
              <a:t>Lösung: Neugruppierung auf Basis einer Abwägung zwischen Scheingenauigkeit und Verlust von Information. </a:t>
            </a:r>
          </a:p>
        </p:txBody>
      </p:sp>
      <p:sp>
        <p:nvSpPr>
          <p:cNvPr id="3" name="Foliennummernplatzhalter 2"/>
          <p:cNvSpPr>
            <a:spLocks noGrp="1"/>
          </p:cNvSpPr>
          <p:nvPr>
            <p:ph type="sldNum" sz="quarter" idx="15"/>
          </p:nvPr>
        </p:nvSpPr>
        <p:spPr/>
        <p:txBody>
          <a:bodyPr/>
          <a:lstStyle/>
          <a:p>
            <a:fld id="{27375042-0439-48C7-A717-36D0D8099E65}" type="slidenum">
              <a:rPr lang="de-AT" smtClean="0"/>
              <a:pPr/>
              <a:t>10</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Folgen für die Analyse</a:t>
            </a:r>
            <a:endParaRPr lang="de-DE" sz="2000" b="1" dirty="0"/>
          </a:p>
        </p:txBody>
      </p:sp>
      <p:pic>
        <p:nvPicPr>
          <p:cNvPr id="4098" name="Picture 2"/>
          <p:cNvPicPr>
            <a:picLocks noChangeAspect="1" noChangeArrowheads="1"/>
          </p:cNvPicPr>
          <p:nvPr/>
        </p:nvPicPr>
        <p:blipFill>
          <a:blip r:embed="rId2" cstate="print"/>
          <a:srcRect/>
          <a:stretch>
            <a:fillRect/>
          </a:stretch>
        </p:blipFill>
        <p:spPr bwMode="auto">
          <a:xfrm>
            <a:off x="445296" y="4005064"/>
            <a:ext cx="8231160" cy="147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1258888" y="2492896"/>
            <a:ext cx="6732000" cy="3663104"/>
          </a:xfrm>
        </p:spPr>
        <p:txBody>
          <a:bodyPr/>
          <a:lstStyle/>
          <a:p>
            <a:pPr algn="ctr"/>
            <a:r>
              <a:rPr lang="de-DE" sz="2800" dirty="0" smtClean="0"/>
              <a:t>Ergebnisse</a:t>
            </a:r>
            <a:endParaRPr lang="de-DE" sz="2800" dirty="0"/>
          </a:p>
        </p:txBody>
      </p:sp>
      <p:sp>
        <p:nvSpPr>
          <p:cNvPr id="3" name="Foliennummernplatzhalter 2"/>
          <p:cNvSpPr>
            <a:spLocks noGrp="1"/>
          </p:cNvSpPr>
          <p:nvPr>
            <p:ph type="sldNum" sz="quarter" idx="15"/>
          </p:nvPr>
        </p:nvSpPr>
        <p:spPr/>
        <p:txBody>
          <a:bodyPr/>
          <a:lstStyle/>
          <a:p>
            <a:fld id="{27375042-0439-48C7-A717-36D0D8099E65}" type="slidenum">
              <a:rPr lang="de-AT" smtClean="0"/>
              <a:pPr/>
              <a:t>11</a:t>
            </a:fld>
            <a:endParaRPr lang="de-AT" dirty="0"/>
          </a:p>
        </p:txBody>
      </p:sp>
      <p:sp>
        <p:nvSpPr>
          <p:cNvPr id="4" name="Titel 3"/>
          <p:cNvSpPr>
            <a:spLocks noGrp="1"/>
          </p:cNvSpPr>
          <p:nvPr>
            <p:ph type="title"/>
          </p:nvPr>
        </p:nvSpPr>
        <p:spPr/>
        <p:txBody>
          <a:bodyPr/>
          <a:lstStyle/>
          <a:p>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5"/>
          </p:nvPr>
        </p:nvSpPr>
        <p:spPr/>
        <p:txBody>
          <a:bodyPr/>
          <a:lstStyle/>
          <a:p>
            <a:fld id="{27375042-0439-48C7-A717-36D0D8099E65}" type="slidenum">
              <a:rPr lang="de-AT" smtClean="0"/>
              <a:pPr/>
              <a:t>12</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Vorkommen von </a:t>
            </a:r>
            <a:r>
              <a:rPr lang="de-DE" sz="2000" b="1" dirty="0" err="1" smtClean="0"/>
              <a:t>Komorbidität</a:t>
            </a:r>
            <a:r>
              <a:rPr lang="de-DE" sz="2000" b="1" dirty="0" smtClean="0"/>
              <a:t> („Top 10“)</a:t>
            </a:r>
            <a:endParaRPr lang="de-DE" sz="2000" b="1" dirty="0"/>
          </a:p>
        </p:txBody>
      </p:sp>
      <p:graphicFrame>
        <p:nvGraphicFramePr>
          <p:cNvPr id="6" name="Tabelle 5"/>
          <p:cNvGraphicFramePr>
            <a:graphicFrameLocks noGrp="1"/>
          </p:cNvGraphicFramePr>
          <p:nvPr/>
        </p:nvGraphicFramePr>
        <p:xfrm>
          <a:off x="323528" y="929250"/>
          <a:ext cx="8568952" cy="5524086"/>
        </p:xfrm>
        <a:graphic>
          <a:graphicData uri="http://schemas.openxmlformats.org/drawingml/2006/table">
            <a:tbl>
              <a:tblPr/>
              <a:tblGrid>
                <a:gridCol w="486873"/>
                <a:gridCol w="3232832"/>
                <a:gridCol w="3232832"/>
                <a:gridCol w="1616415"/>
              </a:tblGrid>
              <a:tr h="434954">
                <a:tc>
                  <a:txBody>
                    <a:bodyPr/>
                    <a:lstStyle/>
                    <a:p>
                      <a:pPr algn="l" fontAlgn="b"/>
                      <a:r>
                        <a:rPr lang="de-DE" sz="1600" b="0" i="0" u="none" strike="noStrike" dirty="0">
                          <a:solidFill>
                            <a:srgbClr val="000000"/>
                          </a:solidFill>
                          <a:latin typeface="Calibri"/>
                        </a:rPr>
                        <a:t> </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Diagnose 1</a:t>
                      </a:r>
                    </a:p>
                  </a:txBody>
                  <a:tcPr marL="7620" marR="7620" marT="7620" marB="0" anchor="b">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Diagnose 2</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Personenquartale</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1</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Koronar-vaskuläre Erkrankungen</a:t>
                      </a:r>
                    </a:p>
                  </a:txBody>
                  <a:tcPr marL="7620" marR="7620" marT="7620" marB="0" anchor="b">
                    <a:lnL w="12700" cap="flat" cmpd="sng" algn="ctr">
                      <a:no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Erkrankungen des Bewegungsapparats</a:t>
                      </a:r>
                    </a:p>
                  </a:txBody>
                  <a:tcPr marL="7620" marR="7620" marT="7620" marB="0" anchor="b">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           3.967.119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2</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Krankheiten sonstiger endokriner Drüsen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Koronar-vaskuläre Erkrankungen</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           1.475.365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3</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COPD und verwandte Affektionen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Erkrankungen des Bewegungsapparats</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           1.046.502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4954">
                <a:tc>
                  <a:txBody>
                    <a:bodyPr/>
                    <a:lstStyle/>
                    <a:p>
                      <a:pPr algn="ctr" fontAlgn="b"/>
                      <a:r>
                        <a:rPr lang="de-DE" sz="1600" b="0" i="0" u="none" strike="noStrike" dirty="0">
                          <a:solidFill>
                            <a:srgbClr val="000000"/>
                          </a:solidFill>
                          <a:latin typeface="Calibri"/>
                        </a:rPr>
                        <a:t>4</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Koronar-vaskuläre Erkrankungen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COPD und verwandte Affektionen</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           1.031.629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5</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Krankheiten sonstiger endokriner Drüsen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Erkrankungen des Bewegungsapparats</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a:solidFill>
                            <a:srgbClr val="000000"/>
                          </a:solidFill>
                          <a:latin typeface="Calibri"/>
                        </a:rPr>
                        <a:t>               904.493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34954">
                <a:tc>
                  <a:txBody>
                    <a:bodyPr/>
                    <a:lstStyle/>
                    <a:p>
                      <a:pPr algn="ctr" fontAlgn="b"/>
                      <a:r>
                        <a:rPr lang="de-DE" sz="1600" b="0" i="0" u="none" strike="noStrike" dirty="0">
                          <a:solidFill>
                            <a:srgbClr val="000000"/>
                          </a:solidFill>
                          <a:latin typeface="Calibri"/>
                        </a:rPr>
                        <a:t>6</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Organische Psychosen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Koronar-vaskuläre Erkrankungen</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               858.996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49452">
                <a:tc>
                  <a:txBody>
                    <a:bodyPr/>
                    <a:lstStyle/>
                    <a:p>
                      <a:pPr algn="ctr" fontAlgn="b"/>
                      <a:r>
                        <a:rPr lang="de-DE" sz="1600" b="0" i="0" u="none" strike="noStrike" dirty="0">
                          <a:solidFill>
                            <a:srgbClr val="000000"/>
                          </a:solidFill>
                          <a:latin typeface="Calibri"/>
                        </a:rPr>
                        <a:t>7</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Sonstige Stoffwechselkrankheiten und Störungen im Immunsystem</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Koronar-vaskuläre Erkrankungen</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               846.152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8</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Organische Psychosen</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Erkrankungen des Bewegungsapparats</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               835.498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78140">
                <a:tc>
                  <a:txBody>
                    <a:bodyPr/>
                    <a:lstStyle/>
                    <a:p>
                      <a:pPr algn="ctr" fontAlgn="b"/>
                      <a:r>
                        <a:rPr lang="de-DE" sz="1600" b="0" i="0" u="none" strike="noStrike" dirty="0">
                          <a:solidFill>
                            <a:srgbClr val="000000"/>
                          </a:solidFill>
                          <a:latin typeface="Calibri"/>
                        </a:rPr>
                        <a:t>9</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Nichtentzündliche Affektionen der weiblichen Genitalorgane</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Erkrankungen des Bewegungsapparats</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               598.645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49452">
                <a:tc>
                  <a:txBody>
                    <a:bodyPr/>
                    <a:lstStyle/>
                    <a:p>
                      <a:pPr algn="ctr" fontAlgn="b"/>
                      <a:r>
                        <a:rPr lang="de-DE" sz="1600" b="0" i="0" u="none" strike="noStrike" dirty="0">
                          <a:solidFill>
                            <a:srgbClr val="000000"/>
                          </a:solidFill>
                          <a:latin typeface="Calibri"/>
                        </a:rPr>
                        <a:t>10</a:t>
                      </a:r>
                    </a:p>
                  </a:txBody>
                  <a:tcPr marL="7620" marR="7620" marT="7620" marB="0" anchor="b">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Sonstige Stoffwechselkrankheiten und Störungen im Immunsystem</a:t>
                      </a:r>
                    </a:p>
                  </a:txBody>
                  <a:tcPr marL="7620" marR="7620" marT="7620" marB="0" anchor="b">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Erkrankungen des Bewegungsapparats</a:t>
                      </a:r>
                    </a:p>
                  </a:txBody>
                  <a:tcPr marL="7620" marR="7620" marT="7620"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de-DE" sz="1600" b="0" i="0" u="none" strike="noStrike" dirty="0">
                          <a:solidFill>
                            <a:srgbClr val="000000"/>
                          </a:solidFill>
                          <a:latin typeface="Calibri"/>
                        </a:rPr>
                        <a:t>               575.271   </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1258888" y="764704"/>
            <a:ext cx="6732000" cy="5391296"/>
          </a:xfrm>
        </p:spPr>
        <p:txBody>
          <a:bodyPr/>
          <a:lstStyle/>
          <a:p>
            <a:r>
              <a:rPr lang="de-DE" sz="2000" b="0" dirty="0" smtClean="0">
                <a:solidFill>
                  <a:schemeClr val="tx1"/>
                </a:solidFill>
              </a:rPr>
              <a:t>Mit der </a:t>
            </a:r>
            <a:r>
              <a:rPr lang="de-DE" sz="2000" b="0" dirty="0" err="1" smtClean="0">
                <a:solidFill>
                  <a:schemeClr val="tx1"/>
                </a:solidFill>
              </a:rPr>
              <a:t>Komorbidität</a:t>
            </a:r>
            <a:r>
              <a:rPr lang="de-DE" sz="2000" b="0" dirty="0" smtClean="0">
                <a:solidFill>
                  <a:schemeClr val="tx1"/>
                </a:solidFill>
              </a:rPr>
              <a:t> nimmt die Anzahl der Arztkontakte zu, stellt jedoch nicht die Summe aus einzelnen Diagnosen dar.  </a:t>
            </a:r>
          </a:p>
        </p:txBody>
      </p:sp>
      <p:sp>
        <p:nvSpPr>
          <p:cNvPr id="3" name="Foliennummernplatzhalter 2"/>
          <p:cNvSpPr>
            <a:spLocks noGrp="1"/>
          </p:cNvSpPr>
          <p:nvPr>
            <p:ph type="sldNum" sz="quarter" idx="15"/>
          </p:nvPr>
        </p:nvSpPr>
        <p:spPr/>
        <p:txBody>
          <a:bodyPr/>
          <a:lstStyle/>
          <a:p>
            <a:fld id="{27375042-0439-48C7-A717-36D0D8099E65}" type="slidenum">
              <a:rPr lang="de-AT" smtClean="0"/>
              <a:pPr/>
              <a:t>13</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Arztkontakte</a:t>
            </a:r>
            <a:endParaRPr lang="de-DE" sz="2000" b="1" dirty="0"/>
          </a:p>
        </p:txBody>
      </p:sp>
      <p:pic>
        <p:nvPicPr>
          <p:cNvPr id="6145" name="Picture 1" descr="C:\Users\agoltz\Desktop\Komorbide\Regelkontakte.JPG"/>
          <p:cNvPicPr>
            <a:picLocks noChangeAspect="1" noChangeArrowheads="1"/>
          </p:cNvPicPr>
          <p:nvPr/>
        </p:nvPicPr>
        <p:blipFill>
          <a:blip r:embed="rId3" cstate="print"/>
          <a:srcRect/>
          <a:stretch>
            <a:fillRect/>
          </a:stretch>
        </p:blipFill>
        <p:spPr bwMode="auto">
          <a:xfrm>
            <a:off x="1907704" y="1556792"/>
            <a:ext cx="5518153" cy="503783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827584" y="908720"/>
            <a:ext cx="7632848" cy="5247280"/>
          </a:xfrm>
        </p:spPr>
        <p:txBody>
          <a:bodyPr/>
          <a:lstStyle/>
          <a:p>
            <a:pPr marL="631825" indent="-631825">
              <a:buFont typeface="Wingdings" pitchFamily="2" charset="2"/>
              <a:buChar char="Ø"/>
            </a:pPr>
            <a:r>
              <a:rPr lang="de-DE" sz="2000" b="0" dirty="0" err="1" smtClean="0">
                <a:solidFill>
                  <a:schemeClr val="tx1"/>
                </a:solidFill>
              </a:rPr>
              <a:t>Komorbide</a:t>
            </a:r>
            <a:r>
              <a:rPr lang="de-DE" sz="2000" b="0" dirty="0" smtClean="0">
                <a:solidFill>
                  <a:schemeClr val="tx1"/>
                </a:solidFill>
              </a:rPr>
              <a:t> Bevölkerung ist prinzipiell gut mittels ATC-ICD darstellbar.</a:t>
            </a:r>
          </a:p>
          <a:p>
            <a:pPr marL="631825" indent="-631825">
              <a:buFont typeface="Wingdings" pitchFamily="2" charset="2"/>
              <a:buChar char="Ø"/>
            </a:pPr>
            <a:r>
              <a:rPr lang="de-DE" sz="2000" b="0" dirty="0" smtClean="0">
                <a:solidFill>
                  <a:schemeClr val="tx1"/>
                </a:solidFill>
              </a:rPr>
              <a:t>Einschränkungen entstehen durch Betrachtung von Diagnosegruppen und Zuordnungswahrscheinlichkeiten zu den Diagnosen.</a:t>
            </a:r>
          </a:p>
          <a:p>
            <a:pPr marL="631825" indent="-631825">
              <a:buFont typeface="Wingdings" pitchFamily="2" charset="2"/>
              <a:buChar char="Ø"/>
            </a:pPr>
            <a:r>
              <a:rPr lang="de-DE" sz="2000" b="0" dirty="0" smtClean="0">
                <a:solidFill>
                  <a:schemeClr val="tx1"/>
                </a:solidFill>
              </a:rPr>
              <a:t>Je nach Diagnose </a:t>
            </a:r>
            <a:r>
              <a:rPr lang="de-DE" sz="2000" b="0" dirty="0" smtClean="0">
                <a:solidFill>
                  <a:schemeClr val="tx1"/>
                </a:solidFill>
              </a:rPr>
              <a:t>sind bis </a:t>
            </a:r>
            <a:r>
              <a:rPr lang="de-DE" sz="2000" b="0" dirty="0" smtClean="0">
                <a:solidFill>
                  <a:schemeClr val="tx1"/>
                </a:solidFill>
              </a:rPr>
              <a:t>zu 70</a:t>
            </a:r>
            <a:r>
              <a:rPr lang="de-DE" sz="2000" b="0" dirty="0" smtClean="0">
                <a:solidFill>
                  <a:schemeClr val="tx1"/>
                </a:solidFill>
              </a:rPr>
              <a:t>% (Diabetes mit koronar-vaskulären Erkrankungen) </a:t>
            </a:r>
            <a:r>
              <a:rPr lang="de-DE" sz="2000" b="0" dirty="0" smtClean="0">
                <a:solidFill>
                  <a:schemeClr val="tx1"/>
                </a:solidFill>
              </a:rPr>
              <a:t>aller Patienten von mindestens einer weiteren (chronischen) Krankheit betroffen, bis zu einem Drittel von mindestens zweien.</a:t>
            </a:r>
          </a:p>
          <a:p>
            <a:pPr marL="631825" indent="-631825">
              <a:buFont typeface="Wingdings" pitchFamily="2" charset="2"/>
              <a:buChar char="Ø"/>
            </a:pPr>
            <a:r>
              <a:rPr lang="de-DE" sz="2000" b="0" dirty="0" smtClean="0">
                <a:solidFill>
                  <a:schemeClr val="tx1"/>
                </a:solidFill>
              </a:rPr>
              <a:t>Die Inanspruchnahme nimmt wie erwartet in gemäßigtem Ausmaß mit der </a:t>
            </a:r>
            <a:r>
              <a:rPr lang="de-DE" sz="2000" b="0" dirty="0" err="1" smtClean="0">
                <a:solidFill>
                  <a:schemeClr val="tx1"/>
                </a:solidFill>
              </a:rPr>
              <a:t>Komorbidität</a:t>
            </a:r>
            <a:r>
              <a:rPr lang="de-DE" sz="2000" b="0" dirty="0" smtClean="0">
                <a:solidFill>
                  <a:schemeClr val="tx1"/>
                </a:solidFill>
              </a:rPr>
              <a:t> zu. </a:t>
            </a:r>
          </a:p>
          <a:p>
            <a:r>
              <a:rPr lang="de-DE" sz="2000" b="0" dirty="0" smtClean="0">
                <a:solidFill>
                  <a:schemeClr val="tx1"/>
                </a:solidFill>
              </a:rPr>
              <a:t>Ausblick: Demnächst Bericht auf Homepage der Abteilung EWG</a:t>
            </a:r>
            <a:r>
              <a:rPr lang="de-DE" sz="2000" b="0" dirty="0" smtClean="0">
                <a:solidFill>
                  <a:schemeClr val="tx1"/>
                </a:solidFill>
              </a:rPr>
              <a:t>.</a:t>
            </a:r>
            <a:endParaRPr lang="de-DE" sz="2000" dirty="0"/>
          </a:p>
        </p:txBody>
      </p:sp>
      <p:sp>
        <p:nvSpPr>
          <p:cNvPr id="3" name="Foliennummernplatzhalter 2"/>
          <p:cNvSpPr>
            <a:spLocks noGrp="1"/>
          </p:cNvSpPr>
          <p:nvPr>
            <p:ph type="sldNum" sz="quarter" idx="15"/>
          </p:nvPr>
        </p:nvSpPr>
        <p:spPr/>
        <p:txBody>
          <a:bodyPr/>
          <a:lstStyle/>
          <a:p>
            <a:fld id="{27375042-0439-48C7-A717-36D0D8099E65}" type="slidenum">
              <a:rPr lang="de-AT" smtClean="0"/>
              <a:pPr/>
              <a:t>14</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Fazit</a:t>
            </a:r>
            <a:endParaRPr lang="de-DE"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1187624" y="1124744"/>
            <a:ext cx="7056784" cy="5184576"/>
          </a:xfrm>
        </p:spPr>
        <p:txBody>
          <a:bodyPr>
            <a:normAutofit fontScale="92500"/>
          </a:bodyPr>
          <a:lstStyle/>
          <a:p>
            <a:r>
              <a:rPr lang="de-DE" b="0" dirty="0" smtClean="0">
                <a:solidFill>
                  <a:schemeClr val="tx1"/>
                </a:solidFill>
              </a:rPr>
              <a:t>Multimorbidität:</a:t>
            </a:r>
          </a:p>
          <a:p>
            <a:pPr marL="536575" indent="-536575">
              <a:buFont typeface="Wingdings" pitchFamily="2" charset="2"/>
              <a:buChar char="Ø"/>
            </a:pPr>
            <a:r>
              <a:rPr lang="de-DE" b="0" dirty="0" smtClean="0">
                <a:solidFill>
                  <a:schemeClr val="tx1"/>
                </a:solidFill>
              </a:rPr>
              <a:t>Multimorbide Personen </a:t>
            </a:r>
            <a:r>
              <a:rPr lang="de-DE" b="0" dirty="0" smtClean="0">
                <a:solidFill>
                  <a:schemeClr val="tx1"/>
                </a:solidFill>
                <a:sym typeface="Wingdings" pitchFamily="2" charset="2"/>
              </a:rPr>
              <a:t>Zielgruppe für integrierte Versorgung.</a:t>
            </a:r>
          </a:p>
          <a:p>
            <a:pPr marL="536575" indent="-536575">
              <a:buFont typeface="Wingdings" pitchFamily="2" charset="2"/>
              <a:buChar char="Ø"/>
            </a:pPr>
            <a:r>
              <a:rPr lang="de-DE" b="0" dirty="0" smtClean="0">
                <a:solidFill>
                  <a:schemeClr val="tx1"/>
                </a:solidFill>
                <a:sym typeface="Wingdings" pitchFamily="2" charset="2"/>
              </a:rPr>
              <a:t>Bisher Versorgungsforschung in der SV eher auf einzelne Diagnosen beschränkt.</a:t>
            </a:r>
          </a:p>
          <a:p>
            <a:r>
              <a:rPr lang="de-DE" b="0" dirty="0" smtClean="0">
                <a:solidFill>
                  <a:schemeClr val="tx1"/>
                </a:solidFill>
              </a:rPr>
              <a:t>Forschungsfragen:</a:t>
            </a:r>
          </a:p>
          <a:p>
            <a:pPr marL="514350" indent="-514350">
              <a:buAutoNum type="arabicParenR"/>
            </a:pPr>
            <a:r>
              <a:rPr lang="de-DE" b="0" dirty="0" smtClean="0">
                <a:solidFill>
                  <a:schemeClr val="tx1"/>
                </a:solidFill>
              </a:rPr>
              <a:t>Ist Ko- und Multimorbidität mittels GAP-DRG und ATC-ICD darstellbar?</a:t>
            </a:r>
          </a:p>
          <a:p>
            <a:pPr marL="514350" indent="-514350">
              <a:buAutoNum type="arabicParenR"/>
            </a:pPr>
            <a:r>
              <a:rPr lang="de-DE" b="0" dirty="0" smtClean="0">
                <a:solidFill>
                  <a:schemeClr val="tx1"/>
                </a:solidFill>
              </a:rPr>
              <a:t>Wie häufig sind Patienten von mehreren Krankheiten betroffen?</a:t>
            </a:r>
          </a:p>
          <a:p>
            <a:pPr marL="514350" indent="-514350">
              <a:buAutoNum type="arabicParenR"/>
            </a:pPr>
            <a:r>
              <a:rPr lang="de-DE" b="0" dirty="0" smtClean="0">
                <a:solidFill>
                  <a:schemeClr val="tx1"/>
                </a:solidFill>
              </a:rPr>
              <a:t>Gibt es Unterschiede in der Inanspruchnahme?</a:t>
            </a:r>
          </a:p>
        </p:txBody>
      </p:sp>
      <p:sp>
        <p:nvSpPr>
          <p:cNvPr id="3" name="Foliennummernplatzhalter 2"/>
          <p:cNvSpPr>
            <a:spLocks noGrp="1"/>
          </p:cNvSpPr>
          <p:nvPr>
            <p:ph type="sldNum" sz="quarter" idx="15"/>
          </p:nvPr>
        </p:nvSpPr>
        <p:spPr/>
        <p:txBody>
          <a:bodyPr/>
          <a:lstStyle/>
          <a:p>
            <a:fld id="{27375042-0439-48C7-A717-36D0D8099E65}" type="slidenum">
              <a:rPr lang="de-AT" smtClean="0"/>
              <a:pPr/>
              <a:t>2</a:t>
            </a:fld>
            <a:endParaRPr lang="de-AT" dirty="0"/>
          </a:p>
        </p:txBody>
      </p:sp>
      <p:sp>
        <p:nvSpPr>
          <p:cNvPr id="4" name="Titel 3"/>
          <p:cNvSpPr>
            <a:spLocks noGrp="1"/>
          </p:cNvSpPr>
          <p:nvPr>
            <p:ph type="title"/>
          </p:nvPr>
        </p:nvSpPr>
        <p:spPr>
          <a:xfrm>
            <a:off x="1260000" y="334445"/>
            <a:ext cx="6732000" cy="307777"/>
          </a:xfrm>
        </p:spPr>
        <p:txBody>
          <a:bodyPr/>
          <a:lstStyle/>
          <a:p>
            <a:r>
              <a:rPr lang="de-AT" sz="2000" b="1" dirty="0" smtClean="0"/>
              <a:t>Hintergrund und Forschungsfragen</a:t>
            </a:r>
            <a:endParaRPr lang="de-DE" sz="20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1258888" y="2492896"/>
            <a:ext cx="6732000" cy="3663104"/>
          </a:xfrm>
        </p:spPr>
        <p:txBody>
          <a:bodyPr/>
          <a:lstStyle/>
          <a:p>
            <a:pPr algn="ctr"/>
            <a:r>
              <a:rPr lang="de-DE" sz="2800" dirty="0" smtClean="0"/>
              <a:t>Vorgehen</a:t>
            </a:r>
            <a:endParaRPr lang="de-DE" sz="2800" dirty="0"/>
          </a:p>
        </p:txBody>
      </p:sp>
      <p:sp>
        <p:nvSpPr>
          <p:cNvPr id="3" name="Foliennummernplatzhalter 2"/>
          <p:cNvSpPr>
            <a:spLocks noGrp="1"/>
          </p:cNvSpPr>
          <p:nvPr>
            <p:ph type="sldNum" sz="quarter" idx="15"/>
          </p:nvPr>
        </p:nvSpPr>
        <p:spPr/>
        <p:txBody>
          <a:bodyPr/>
          <a:lstStyle/>
          <a:p>
            <a:fld id="{27375042-0439-48C7-A717-36D0D8099E65}" type="slidenum">
              <a:rPr lang="de-AT" smtClean="0"/>
              <a:pPr/>
              <a:t>3</a:t>
            </a:fld>
            <a:endParaRPr lang="de-AT" dirty="0"/>
          </a:p>
        </p:txBody>
      </p:sp>
      <p:sp>
        <p:nvSpPr>
          <p:cNvPr id="4" name="Titel 3"/>
          <p:cNvSpPr>
            <a:spLocks noGrp="1"/>
          </p:cNvSpPr>
          <p:nvPr>
            <p:ph type="title"/>
          </p:nvPr>
        </p:nvSpPr>
        <p:spPr/>
        <p:txBody>
          <a:bodyPr/>
          <a:lstStyle/>
          <a:p>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971600" y="908720"/>
            <a:ext cx="7416824" cy="5400600"/>
          </a:xfrm>
        </p:spPr>
        <p:txBody>
          <a:bodyPr>
            <a:normAutofit fontScale="77500" lnSpcReduction="20000"/>
          </a:bodyPr>
          <a:lstStyle/>
          <a:p>
            <a:r>
              <a:rPr lang="de-DE" b="0" dirty="0" smtClean="0">
                <a:solidFill>
                  <a:schemeClr val="tx1"/>
                </a:solidFill>
              </a:rPr>
              <a:t>GAP-DRG</a:t>
            </a:r>
          </a:p>
          <a:p>
            <a:pPr marL="631825" indent="-631825">
              <a:buFont typeface="Wingdings" pitchFamily="2" charset="2"/>
              <a:buChar char="Ø"/>
            </a:pPr>
            <a:r>
              <a:rPr lang="de-DE" b="0" dirty="0" smtClean="0">
                <a:solidFill>
                  <a:schemeClr val="tx1"/>
                </a:solidFill>
              </a:rPr>
              <a:t>2006 – 2007</a:t>
            </a:r>
          </a:p>
          <a:p>
            <a:pPr marL="631825" indent="-631825">
              <a:buFont typeface="Wingdings" pitchFamily="2" charset="2"/>
              <a:buChar char="Ø"/>
            </a:pPr>
            <a:r>
              <a:rPr lang="de-DE" b="0" dirty="0" smtClean="0">
                <a:solidFill>
                  <a:schemeClr val="tx1"/>
                </a:solidFill>
              </a:rPr>
              <a:t>Alle versicherten Personen (</a:t>
            </a:r>
            <a:r>
              <a:rPr lang="de-DE" b="0" dirty="0" err="1" smtClean="0">
                <a:solidFill>
                  <a:schemeClr val="tx1"/>
                </a:solidFill>
              </a:rPr>
              <a:t>pseudonymisiert</a:t>
            </a:r>
            <a:r>
              <a:rPr lang="de-DE" b="0" dirty="0" smtClean="0">
                <a:solidFill>
                  <a:schemeClr val="tx1"/>
                </a:solidFill>
              </a:rPr>
              <a:t>)</a:t>
            </a:r>
          </a:p>
          <a:p>
            <a:pPr marL="631825" indent="-631825">
              <a:buFont typeface="Wingdings" pitchFamily="2" charset="2"/>
              <a:buChar char="Ø"/>
            </a:pPr>
            <a:r>
              <a:rPr lang="de-DE" b="0" dirty="0" smtClean="0">
                <a:solidFill>
                  <a:schemeClr val="tx1"/>
                </a:solidFill>
              </a:rPr>
              <a:t>niedergelassener und stationärer Bereich</a:t>
            </a:r>
          </a:p>
          <a:p>
            <a:pPr marL="631825" indent="-631825">
              <a:buFont typeface="Wingdings" pitchFamily="2" charset="2"/>
              <a:buChar char="Ø"/>
            </a:pPr>
            <a:r>
              <a:rPr lang="de-DE" b="0" dirty="0" smtClean="0">
                <a:solidFill>
                  <a:schemeClr val="tx1"/>
                </a:solidFill>
              </a:rPr>
              <a:t>Inklusive Diagnosen (ATC-ICD!)</a:t>
            </a:r>
            <a:br>
              <a:rPr lang="de-DE" b="0" dirty="0" smtClean="0">
                <a:solidFill>
                  <a:schemeClr val="tx1"/>
                </a:solidFill>
              </a:rPr>
            </a:br>
            <a:endParaRPr lang="de-DE" b="0" dirty="0" smtClean="0">
              <a:solidFill>
                <a:schemeClr val="tx1"/>
              </a:solidFill>
            </a:endParaRPr>
          </a:p>
          <a:p>
            <a:r>
              <a:rPr lang="de-DE" b="0" dirty="0" smtClean="0">
                <a:solidFill>
                  <a:schemeClr val="tx1"/>
                </a:solidFill>
              </a:rPr>
              <a:t>Untersuchte Einheit: </a:t>
            </a:r>
            <a:r>
              <a:rPr lang="de-DE" b="0" u="sng" dirty="0" smtClean="0">
                <a:solidFill>
                  <a:schemeClr val="tx1"/>
                </a:solidFill>
              </a:rPr>
              <a:t>Personenquartal</a:t>
            </a:r>
          </a:p>
          <a:p>
            <a:r>
              <a:rPr lang="de-DE" b="0" dirty="0" smtClean="0">
                <a:solidFill>
                  <a:schemeClr val="tx1"/>
                </a:solidFill>
              </a:rPr>
              <a:t>Personenquartal wird definiert als ein Quartal, in dem eine Person die untersuchte Diagnose hatte. Die Summe der Personenquartale hängt somit sowohl von der Anzahl der Personen, die die Diagnose aufweisen, als auch von der Anzahl der Quartale, in der die Person die Diagnose hatte, ab.</a:t>
            </a:r>
          </a:p>
        </p:txBody>
      </p:sp>
      <p:sp>
        <p:nvSpPr>
          <p:cNvPr id="3" name="Foliennummernplatzhalter 2"/>
          <p:cNvSpPr>
            <a:spLocks noGrp="1"/>
          </p:cNvSpPr>
          <p:nvPr>
            <p:ph type="sldNum" sz="quarter" idx="15"/>
          </p:nvPr>
        </p:nvSpPr>
        <p:spPr/>
        <p:txBody>
          <a:bodyPr/>
          <a:lstStyle/>
          <a:p>
            <a:fld id="{27375042-0439-48C7-A717-36D0D8099E65}" type="slidenum">
              <a:rPr lang="de-AT" smtClean="0"/>
              <a:pPr/>
              <a:t>4</a:t>
            </a:fld>
            <a:endParaRPr lang="de-AT" dirty="0"/>
          </a:p>
        </p:txBody>
      </p:sp>
      <p:sp>
        <p:nvSpPr>
          <p:cNvPr id="4" name="Titel 3"/>
          <p:cNvSpPr>
            <a:spLocks noGrp="1"/>
          </p:cNvSpPr>
          <p:nvPr>
            <p:ph type="title"/>
          </p:nvPr>
        </p:nvSpPr>
        <p:spPr>
          <a:xfrm>
            <a:off x="1260000" y="334445"/>
            <a:ext cx="6732000" cy="307777"/>
          </a:xfrm>
        </p:spPr>
        <p:txBody>
          <a:bodyPr/>
          <a:lstStyle/>
          <a:p>
            <a:r>
              <a:rPr lang="de-AT" sz="2000" b="1" dirty="0" smtClean="0"/>
              <a:t>Datengrundlage</a:t>
            </a:r>
            <a:endParaRPr lang="de-DE" sz="2000" b="1"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5"/>
          </p:nvPr>
        </p:nvSpPr>
        <p:spPr/>
        <p:txBody>
          <a:bodyPr/>
          <a:lstStyle/>
          <a:p>
            <a:fld id="{27375042-0439-48C7-A717-36D0D8099E65}" type="slidenum">
              <a:rPr lang="de-AT" smtClean="0"/>
              <a:pPr/>
              <a:t>5</a:t>
            </a:fld>
            <a:endParaRPr lang="de-AT" dirty="0"/>
          </a:p>
        </p:txBody>
      </p:sp>
      <p:sp>
        <p:nvSpPr>
          <p:cNvPr id="4" name="Titel 3"/>
          <p:cNvSpPr>
            <a:spLocks noGrp="1"/>
          </p:cNvSpPr>
          <p:nvPr>
            <p:ph type="title"/>
          </p:nvPr>
        </p:nvSpPr>
        <p:spPr>
          <a:xfrm>
            <a:off x="1260000" y="334445"/>
            <a:ext cx="6732000" cy="307777"/>
          </a:xfrm>
        </p:spPr>
        <p:txBody>
          <a:bodyPr/>
          <a:lstStyle/>
          <a:p>
            <a:r>
              <a:rPr lang="de-AT" sz="2000" b="1" dirty="0" smtClean="0"/>
              <a:t>Untersuchte Diagnosegruppen</a:t>
            </a:r>
            <a:endParaRPr lang="de-DE" sz="2000" b="1" dirty="0"/>
          </a:p>
        </p:txBody>
      </p:sp>
      <p:pic>
        <p:nvPicPr>
          <p:cNvPr id="1030" name="Picture 6"/>
          <p:cNvPicPr>
            <a:picLocks noChangeAspect="1" noChangeArrowheads="1"/>
          </p:cNvPicPr>
          <p:nvPr/>
        </p:nvPicPr>
        <p:blipFill>
          <a:blip r:embed="rId2" cstate="print"/>
          <a:srcRect/>
          <a:stretch>
            <a:fillRect/>
          </a:stretch>
        </p:blipFill>
        <p:spPr bwMode="auto">
          <a:xfrm>
            <a:off x="395536" y="1556792"/>
            <a:ext cx="8288046" cy="360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971600" y="908720"/>
            <a:ext cx="7200800" cy="1944216"/>
          </a:xfrm>
        </p:spPr>
        <p:txBody>
          <a:bodyPr/>
          <a:lstStyle/>
          <a:p>
            <a:r>
              <a:rPr lang="de-DE" b="0" dirty="0" smtClean="0">
                <a:solidFill>
                  <a:schemeClr val="tx1"/>
                </a:solidFill>
              </a:rPr>
              <a:t>ATC-ICD führt zu unterschiedlichen Verteilungen der Zuordnungswahrscheinlichkeiten.</a:t>
            </a:r>
          </a:p>
          <a:p>
            <a:r>
              <a:rPr lang="de-DE" b="0" dirty="0" smtClean="0">
                <a:solidFill>
                  <a:schemeClr val="tx1"/>
                </a:solidFill>
              </a:rPr>
              <a:t>Wir betrachten nur Diagnosen mit Wahrscheinlichkeiten &gt;0,5.</a:t>
            </a:r>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sp>
        <p:nvSpPr>
          <p:cNvPr id="3" name="Foliennummernplatzhalter 2"/>
          <p:cNvSpPr>
            <a:spLocks noGrp="1"/>
          </p:cNvSpPr>
          <p:nvPr>
            <p:ph type="sldNum" sz="quarter" idx="15"/>
          </p:nvPr>
        </p:nvSpPr>
        <p:spPr/>
        <p:txBody>
          <a:bodyPr/>
          <a:lstStyle/>
          <a:p>
            <a:fld id="{27375042-0439-48C7-A717-36D0D8099E65}" type="slidenum">
              <a:rPr lang="de-AT" smtClean="0"/>
              <a:pPr/>
              <a:t>6</a:t>
            </a:fld>
            <a:endParaRPr lang="de-AT" dirty="0"/>
          </a:p>
        </p:txBody>
      </p:sp>
      <p:sp>
        <p:nvSpPr>
          <p:cNvPr id="4" name="Titel 3"/>
          <p:cNvSpPr>
            <a:spLocks noGrp="1"/>
          </p:cNvSpPr>
          <p:nvPr>
            <p:ph type="title"/>
          </p:nvPr>
        </p:nvSpPr>
        <p:spPr>
          <a:xfrm>
            <a:off x="1260000" y="334445"/>
            <a:ext cx="6732000" cy="307777"/>
          </a:xfrm>
        </p:spPr>
        <p:txBody>
          <a:bodyPr/>
          <a:lstStyle/>
          <a:p>
            <a:r>
              <a:rPr lang="de-AT" sz="2000" b="1" dirty="0" smtClean="0"/>
              <a:t>Umgang mit Wahrscheinlichkeiten</a:t>
            </a:r>
            <a:endParaRPr lang="de-DE" sz="2000" b="1" dirty="0"/>
          </a:p>
        </p:txBody>
      </p:sp>
      <p:pic>
        <p:nvPicPr>
          <p:cNvPr id="1026" name="Picture 2" descr="C:\Users\agoltz\Desktop\Hypertonie_Wahrscheinlichkeit.JPG"/>
          <p:cNvPicPr>
            <a:picLocks noChangeAspect="1" noChangeArrowheads="1"/>
          </p:cNvPicPr>
          <p:nvPr/>
        </p:nvPicPr>
        <p:blipFill>
          <a:blip r:embed="rId2" cstate="print"/>
          <a:srcRect/>
          <a:stretch>
            <a:fillRect/>
          </a:stretch>
        </p:blipFill>
        <p:spPr bwMode="auto">
          <a:xfrm>
            <a:off x="683568" y="2564904"/>
            <a:ext cx="7787640" cy="3813810"/>
          </a:xfrm>
          <a:prstGeom prst="rect">
            <a:avLst/>
          </a:prstGeom>
          <a:noFill/>
        </p:spPr>
      </p:pic>
      <p:sp>
        <p:nvSpPr>
          <p:cNvPr id="6" name="Textfeld 5"/>
          <p:cNvSpPr txBox="1"/>
          <p:nvPr/>
        </p:nvSpPr>
        <p:spPr>
          <a:xfrm>
            <a:off x="899592" y="6453336"/>
            <a:ext cx="1746953" cy="369332"/>
          </a:xfrm>
          <a:prstGeom prst="rect">
            <a:avLst/>
          </a:prstGeom>
          <a:noFill/>
        </p:spPr>
        <p:txBody>
          <a:bodyPr wrap="none" rtlCol="0">
            <a:spAutoFit/>
          </a:bodyPr>
          <a:lstStyle/>
          <a:p>
            <a:r>
              <a:rPr lang="de-DE" dirty="0" smtClean="0"/>
              <a:t>Bsp.: Hypertonie</a:t>
            </a:r>
            <a:endParaRPr lang="de-D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DE" b="0" dirty="0" smtClean="0">
                <a:solidFill>
                  <a:schemeClr val="tx1"/>
                </a:solidFill>
              </a:rPr>
              <a:t>Ein ATC-Code kann auf mehrere Diagnosen hinweisen…</a:t>
            </a:r>
            <a:endParaRPr lang="de-DE" b="0" dirty="0">
              <a:solidFill>
                <a:schemeClr val="tx1"/>
              </a:solidFill>
            </a:endParaRPr>
          </a:p>
        </p:txBody>
      </p:sp>
      <p:sp>
        <p:nvSpPr>
          <p:cNvPr id="3" name="Foliennummernplatzhalter 2"/>
          <p:cNvSpPr>
            <a:spLocks noGrp="1"/>
          </p:cNvSpPr>
          <p:nvPr>
            <p:ph type="sldNum" sz="quarter" idx="15"/>
          </p:nvPr>
        </p:nvSpPr>
        <p:spPr/>
        <p:txBody>
          <a:bodyPr/>
          <a:lstStyle/>
          <a:p>
            <a:fld id="{27375042-0439-48C7-A717-36D0D8099E65}" type="slidenum">
              <a:rPr lang="de-AT" smtClean="0"/>
              <a:pPr/>
              <a:t>7</a:t>
            </a:fld>
            <a:endParaRPr lang="de-AT" dirty="0"/>
          </a:p>
        </p:txBody>
      </p:sp>
      <p:sp>
        <p:nvSpPr>
          <p:cNvPr id="4" name="Titel 3"/>
          <p:cNvSpPr>
            <a:spLocks noGrp="1"/>
          </p:cNvSpPr>
          <p:nvPr>
            <p:ph type="title"/>
          </p:nvPr>
        </p:nvSpPr>
        <p:spPr>
          <a:xfrm>
            <a:off x="1260000" y="334445"/>
            <a:ext cx="6732000" cy="307777"/>
          </a:xfrm>
        </p:spPr>
        <p:txBody>
          <a:bodyPr/>
          <a:lstStyle/>
          <a:p>
            <a:r>
              <a:rPr lang="de-AT" sz="2000" b="1" dirty="0" smtClean="0"/>
              <a:t>Zusammenhang ATC-Codes und Diagnosen</a:t>
            </a:r>
            <a:endParaRPr lang="de-DE" sz="2000" b="1" dirty="0"/>
          </a:p>
        </p:txBody>
      </p:sp>
      <p:pic>
        <p:nvPicPr>
          <p:cNvPr id="5" name="Picture 3" descr="C:\Users\agoltz\Desktop\Komorbide\Hypertonie_andere_Diag.JPG"/>
          <p:cNvPicPr>
            <a:picLocks noChangeAspect="1" noChangeArrowheads="1"/>
          </p:cNvPicPr>
          <p:nvPr/>
        </p:nvPicPr>
        <p:blipFill>
          <a:blip r:embed="rId3" cstate="print"/>
          <a:srcRect/>
          <a:stretch>
            <a:fillRect/>
          </a:stretch>
        </p:blipFill>
        <p:spPr bwMode="auto">
          <a:xfrm>
            <a:off x="1259633" y="2060848"/>
            <a:ext cx="3528391" cy="3277254"/>
          </a:xfrm>
          <a:prstGeom prst="rect">
            <a:avLst/>
          </a:prstGeom>
          <a:noFill/>
        </p:spPr>
      </p:pic>
      <p:pic>
        <p:nvPicPr>
          <p:cNvPr id="2050" name="Picture 2" descr="C:\Users\agoltz\Desktop\Komorbide\Hypertonie_andere_Diag2.JPG"/>
          <p:cNvPicPr>
            <a:picLocks noChangeAspect="1" noChangeArrowheads="1"/>
          </p:cNvPicPr>
          <p:nvPr/>
        </p:nvPicPr>
        <p:blipFill>
          <a:blip r:embed="rId4" cstate="print"/>
          <a:srcRect/>
          <a:stretch>
            <a:fillRect/>
          </a:stretch>
        </p:blipFill>
        <p:spPr bwMode="auto">
          <a:xfrm>
            <a:off x="0" y="5445224"/>
            <a:ext cx="9077472" cy="111874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a:xfrm>
            <a:off x="1258888" y="836712"/>
            <a:ext cx="6732000" cy="5319288"/>
          </a:xfrm>
        </p:spPr>
        <p:txBody>
          <a:bodyPr/>
          <a:lstStyle/>
          <a:p>
            <a:r>
              <a:rPr lang="de-DE" b="0" dirty="0" smtClean="0">
                <a:solidFill>
                  <a:schemeClr val="tx1"/>
                </a:solidFill>
              </a:rPr>
              <a:t>… was zu Problemen bei der Analyse von </a:t>
            </a:r>
            <a:r>
              <a:rPr lang="de-DE" b="0" dirty="0" err="1" smtClean="0">
                <a:solidFill>
                  <a:schemeClr val="tx1"/>
                </a:solidFill>
              </a:rPr>
              <a:t>Komorbiditäten</a:t>
            </a:r>
            <a:r>
              <a:rPr lang="de-DE" b="0" dirty="0" smtClean="0">
                <a:solidFill>
                  <a:schemeClr val="tx1"/>
                </a:solidFill>
              </a:rPr>
              <a:t> führen kann…</a:t>
            </a:r>
            <a:endParaRPr lang="de-DE" b="0" dirty="0">
              <a:solidFill>
                <a:schemeClr val="tx1"/>
              </a:solidFill>
            </a:endParaRPr>
          </a:p>
        </p:txBody>
      </p:sp>
      <p:sp>
        <p:nvSpPr>
          <p:cNvPr id="3" name="Foliennummernplatzhalter 2"/>
          <p:cNvSpPr>
            <a:spLocks noGrp="1"/>
          </p:cNvSpPr>
          <p:nvPr>
            <p:ph type="sldNum" sz="quarter" idx="15"/>
          </p:nvPr>
        </p:nvSpPr>
        <p:spPr/>
        <p:txBody>
          <a:bodyPr/>
          <a:lstStyle/>
          <a:p>
            <a:fld id="{27375042-0439-48C7-A717-36D0D8099E65}" type="slidenum">
              <a:rPr lang="de-AT" smtClean="0"/>
              <a:pPr/>
              <a:t>8</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Analyse der ATC-Codes I</a:t>
            </a:r>
            <a:endParaRPr lang="de-DE" sz="2000" b="1" dirty="0"/>
          </a:p>
        </p:txBody>
      </p:sp>
      <p:pic>
        <p:nvPicPr>
          <p:cNvPr id="3074" name="Picture 2" descr="C:\Users\agoltz\Desktop\Komorbide\Hypertonie_ATC.JPG"/>
          <p:cNvPicPr>
            <a:picLocks noChangeAspect="1" noChangeArrowheads="1"/>
          </p:cNvPicPr>
          <p:nvPr/>
        </p:nvPicPr>
        <p:blipFill>
          <a:blip r:embed="rId2" cstate="print"/>
          <a:srcRect/>
          <a:stretch>
            <a:fillRect/>
          </a:stretch>
        </p:blipFill>
        <p:spPr bwMode="auto">
          <a:xfrm>
            <a:off x="971600" y="1599630"/>
            <a:ext cx="7164349" cy="4781698"/>
          </a:xfrm>
          <a:prstGeom prst="rect">
            <a:avLst/>
          </a:prstGeom>
          <a:noFill/>
        </p:spPr>
      </p:pic>
      <p:sp>
        <p:nvSpPr>
          <p:cNvPr id="6" name="Ellipse 5"/>
          <p:cNvSpPr/>
          <p:nvPr/>
        </p:nvSpPr>
        <p:spPr>
          <a:xfrm>
            <a:off x="4572000" y="3356992"/>
            <a:ext cx="144016"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4572000" y="5877272"/>
            <a:ext cx="144016"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Ellipse 7"/>
          <p:cNvSpPr/>
          <p:nvPr/>
        </p:nvSpPr>
        <p:spPr>
          <a:xfrm>
            <a:off x="5220072" y="5877272"/>
            <a:ext cx="216024"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p:cNvSpPr/>
          <p:nvPr/>
        </p:nvSpPr>
        <p:spPr>
          <a:xfrm>
            <a:off x="5220072" y="3356992"/>
            <a:ext cx="216024"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1043608" y="6453336"/>
            <a:ext cx="4725396" cy="369332"/>
          </a:xfrm>
          <a:prstGeom prst="rect">
            <a:avLst/>
          </a:prstGeom>
          <a:noFill/>
        </p:spPr>
        <p:txBody>
          <a:bodyPr wrap="none" rtlCol="0">
            <a:spAutoFit/>
          </a:bodyPr>
          <a:lstStyle/>
          <a:p>
            <a:r>
              <a:rPr lang="de-DE" dirty="0" smtClean="0"/>
              <a:t>Bsp.: Hypertonie und Ischämische Herzkrankheit</a:t>
            </a:r>
            <a:endParaRPr lang="de-D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2"/>
          </p:nvPr>
        </p:nvSpPr>
        <p:spPr/>
        <p:txBody>
          <a:bodyPr/>
          <a:lstStyle/>
          <a:p>
            <a:r>
              <a:rPr lang="de-DE" b="0" dirty="0" smtClean="0">
                <a:solidFill>
                  <a:schemeClr val="tx1"/>
                </a:solidFill>
              </a:rPr>
              <a:t>… aber nicht muss! </a:t>
            </a:r>
            <a:endParaRPr lang="de-DE" b="0" dirty="0">
              <a:solidFill>
                <a:schemeClr val="tx1"/>
              </a:solidFill>
            </a:endParaRPr>
          </a:p>
        </p:txBody>
      </p:sp>
      <p:sp>
        <p:nvSpPr>
          <p:cNvPr id="3" name="Foliennummernplatzhalter 2"/>
          <p:cNvSpPr>
            <a:spLocks noGrp="1"/>
          </p:cNvSpPr>
          <p:nvPr>
            <p:ph type="sldNum" sz="quarter" idx="15"/>
          </p:nvPr>
        </p:nvSpPr>
        <p:spPr/>
        <p:txBody>
          <a:bodyPr/>
          <a:lstStyle/>
          <a:p>
            <a:fld id="{27375042-0439-48C7-A717-36D0D8099E65}" type="slidenum">
              <a:rPr lang="de-AT" smtClean="0"/>
              <a:pPr/>
              <a:t>9</a:t>
            </a:fld>
            <a:endParaRPr lang="de-AT" dirty="0"/>
          </a:p>
        </p:txBody>
      </p:sp>
      <p:sp>
        <p:nvSpPr>
          <p:cNvPr id="4" name="Titel 3"/>
          <p:cNvSpPr>
            <a:spLocks noGrp="1"/>
          </p:cNvSpPr>
          <p:nvPr>
            <p:ph type="title"/>
          </p:nvPr>
        </p:nvSpPr>
        <p:spPr>
          <a:xfrm>
            <a:off x="1260000" y="334445"/>
            <a:ext cx="6732000" cy="307777"/>
          </a:xfrm>
        </p:spPr>
        <p:txBody>
          <a:bodyPr/>
          <a:lstStyle/>
          <a:p>
            <a:r>
              <a:rPr lang="de-DE" sz="2000" b="1" dirty="0" smtClean="0"/>
              <a:t>Analyse der ATC-Codes II</a:t>
            </a:r>
            <a:endParaRPr lang="de-DE" sz="2000" dirty="0"/>
          </a:p>
        </p:txBody>
      </p:sp>
      <p:pic>
        <p:nvPicPr>
          <p:cNvPr id="2050" name="Picture 2" descr="J:\Ref36\Goltz\Präsentation Epidemiologie aus Routinedaten\Hypertonie_ATC_2.JPG"/>
          <p:cNvPicPr>
            <a:picLocks noChangeAspect="1" noChangeArrowheads="1"/>
          </p:cNvPicPr>
          <p:nvPr/>
        </p:nvPicPr>
        <p:blipFill>
          <a:blip r:embed="rId2" cstate="print"/>
          <a:srcRect/>
          <a:stretch>
            <a:fillRect/>
          </a:stretch>
        </p:blipFill>
        <p:spPr bwMode="auto">
          <a:xfrm>
            <a:off x="977450" y="1556792"/>
            <a:ext cx="7194950" cy="4780800"/>
          </a:xfrm>
          <a:prstGeom prst="rect">
            <a:avLst/>
          </a:prstGeom>
          <a:noFill/>
        </p:spPr>
      </p:pic>
      <p:sp>
        <p:nvSpPr>
          <p:cNvPr id="6" name="Textfeld 5"/>
          <p:cNvSpPr txBox="1"/>
          <p:nvPr/>
        </p:nvSpPr>
        <p:spPr>
          <a:xfrm>
            <a:off x="1043608" y="6453336"/>
            <a:ext cx="4641463" cy="369332"/>
          </a:xfrm>
          <a:prstGeom prst="rect">
            <a:avLst/>
          </a:prstGeom>
          <a:noFill/>
        </p:spPr>
        <p:txBody>
          <a:bodyPr wrap="none" rtlCol="0">
            <a:spAutoFit/>
          </a:bodyPr>
          <a:lstStyle/>
          <a:p>
            <a:r>
              <a:rPr lang="de-DE" dirty="0" smtClean="0"/>
              <a:t>Bsp.: </a:t>
            </a:r>
            <a:r>
              <a:rPr lang="de-DE" dirty="0" err="1" smtClean="0"/>
              <a:t>Adipositas</a:t>
            </a:r>
            <a:r>
              <a:rPr lang="de-DE" dirty="0" smtClean="0"/>
              <a:t> und Ischämische Herzkrankheit</a:t>
            </a:r>
            <a:endParaRPr lang="de-D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013 03 01 HVB-Präsentation - minZeilenabstand">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ster-SV-Hochformat">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 03 01 HVB-Präsentation - minZeilenabstand</Template>
  <TotalTime>0</TotalTime>
  <Words>451</Words>
  <Application>Microsoft Office PowerPoint</Application>
  <PresentationFormat>Bildschirmpräsentation (4:3)</PresentationFormat>
  <Paragraphs>118</Paragraphs>
  <Slides>14</Slides>
  <Notes>3</Notes>
  <HiddenSlides>0</HiddenSlides>
  <MMClips>0</MMClips>
  <ScaleCrop>false</ScaleCrop>
  <HeadingPairs>
    <vt:vector size="4" baseType="variant">
      <vt:variant>
        <vt:lpstr>Design</vt:lpstr>
      </vt:variant>
      <vt:variant>
        <vt:i4>2</vt:i4>
      </vt:variant>
      <vt:variant>
        <vt:lpstr>Folientitel</vt:lpstr>
      </vt:variant>
      <vt:variant>
        <vt:i4>14</vt:i4>
      </vt:variant>
    </vt:vector>
  </HeadingPairs>
  <TitlesOfParts>
    <vt:vector size="16" baseType="lpstr">
      <vt:lpstr>2013 03 01 HVB-Präsentation - minZeilenabstand</vt:lpstr>
      <vt:lpstr>Master-SV-Hochformat</vt:lpstr>
      <vt:lpstr>Folie 1</vt:lpstr>
      <vt:lpstr>Hintergrund und Forschungsfragen</vt:lpstr>
      <vt:lpstr>Folie 3</vt:lpstr>
      <vt:lpstr>Datengrundlage</vt:lpstr>
      <vt:lpstr>Untersuchte Diagnosegruppen</vt:lpstr>
      <vt:lpstr>Umgang mit Wahrscheinlichkeiten</vt:lpstr>
      <vt:lpstr>Zusammenhang ATC-Codes und Diagnosen</vt:lpstr>
      <vt:lpstr>Analyse der ATC-Codes I</vt:lpstr>
      <vt:lpstr>Analyse der ATC-Codes II</vt:lpstr>
      <vt:lpstr>Folgen für die Analyse</vt:lpstr>
      <vt:lpstr>Folie 11</vt:lpstr>
      <vt:lpstr>Vorkommen von Komorbidität („Top 10“)</vt:lpstr>
      <vt:lpstr>Arztkontakte</vt:lpstr>
      <vt:lpstr>Fazit</vt:lpstr>
    </vt:vector>
  </TitlesOfParts>
  <Company>ITSV</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Andreas Goltz</dc:creator>
  <cp:lastModifiedBy>Andreas Goltz</cp:lastModifiedBy>
  <cp:revision>101</cp:revision>
  <cp:lastPrinted>2012-09-12T18:50:10Z</cp:lastPrinted>
  <dcterms:created xsi:type="dcterms:W3CDTF">2013-05-21T08:45:16Z</dcterms:created>
  <dcterms:modified xsi:type="dcterms:W3CDTF">2013-06-05T14:38:08Z</dcterms:modified>
</cp:coreProperties>
</file>