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sldIdLst>
    <p:sldId id="256" r:id="rId2"/>
    <p:sldId id="599" r:id="rId3"/>
    <p:sldId id="598" r:id="rId4"/>
    <p:sldId id="276" r:id="rId5"/>
    <p:sldId id="259" r:id="rId6"/>
    <p:sldId id="257" r:id="rId7"/>
    <p:sldId id="275" r:id="rId8"/>
    <p:sldId id="600" r:id="rId9"/>
    <p:sldId id="544" r:id="rId10"/>
    <p:sldId id="546" r:id="rId11"/>
    <p:sldId id="548" r:id="rId12"/>
    <p:sldId id="549" r:id="rId13"/>
    <p:sldId id="272" r:id="rId14"/>
    <p:sldId id="552" r:id="rId15"/>
    <p:sldId id="555" r:id="rId16"/>
    <p:sldId id="557" r:id="rId17"/>
    <p:sldId id="556" r:id="rId18"/>
    <p:sldId id="273" r:id="rId19"/>
    <p:sldId id="266" r:id="rId20"/>
    <p:sldId id="566" r:id="rId21"/>
    <p:sldId id="567" r:id="rId22"/>
    <p:sldId id="575" r:id="rId23"/>
    <p:sldId id="576" r:id="rId24"/>
    <p:sldId id="601" r:id="rId25"/>
    <p:sldId id="577" r:id="rId26"/>
    <p:sldId id="262" r:id="rId27"/>
    <p:sldId id="270" r:id="rId28"/>
    <p:sldId id="602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A6E4"/>
    <a:srgbClr val="BEBEBE"/>
    <a:srgbClr val="FDC308"/>
    <a:srgbClr val="FB8D10"/>
    <a:srgbClr val="A0E5FE"/>
    <a:srgbClr val="B0D597"/>
    <a:srgbClr val="D9EFC3"/>
    <a:srgbClr val="B6C8E8"/>
    <a:srgbClr val="FF9F9F"/>
    <a:srgbClr val="F2C1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08" y="6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BD9A5F-19CE-4EBC-8A16-9C192156AEC9}" type="doc">
      <dgm:prSet loTypeId="urn:microsoft.com/office/officeart/2005/8/layout/hProcess9" loCatId="process" qsTypeId="urn:microsoft.com/office/officeart/2005/8/quickstyle/3d5" qsCatId="3D" csTypeId="urn:microsoft.com/office/officeart/2005/8/colors/accent2_2" csCatId="accent2" phldr="1"/>
      <dgm:spPr/>
    </dgm:pt>
    <dgm:pt modelId="{89082107-85BC-48B5-84C5-CB43161F5771}">
      <dgm:prSet phldrT="[Text]"/>
      <dgm:spPr>
        <a:solidFill>
          <a:srgbClr val="C00000"/>
        </a:solidFill>
      </dgm:spPr>
      <dgm:t>
        <a:bodyPr/>
        <a:lstStyle/>
        <a:p>
          <a:pPr algn="ctr"/>
          <a:r>
            <a:rPr lang="de-DE" dirty="0"/>
            <a:t>Technische und fachliche Analyse</a:t>
          </a:r>
        </a:p>
      </dgm:t>
    </dgm:pt>
    <dgm:pt modelId="{5F877926-3172-407C-8A73-90CC47E5A0F9}" type="parTrans" cxnId="{946DADC4-18F6-414C-BDEB-725D75477570}">
      <dgm:prSet/>
      <dgm:spPr/>
      <dgm:t>
        <a:bodyPr/>
        <a:lstStyle/>
        <a:p>
          <a:pPr algn="ctr"/>
          <a:endParaRPr lang="de-DE"/>
        </a:p>
      </dgm:t>
    </dgm:pt>
    <dgm:pt modelId="{1ED06446-1B62-47D9-B345-15FC74EAEF02}" type="sibTrans" cxnId="{946DADC4-18F6-414C-BDEB-725D75477570}">
      <dgm:prSet/>
      <dgm:spPr/>
      <dgm:t>
        <a:bodyPr/>
        <a:lstStyle/>
        <a:p>
          <a:pPr algn="ctr"/>
          <a:endParaRPr lang="de-DE"/>
        </a:p>
      </dgm:t>
    </dgm:pt>
    <dgm:pt modelId="{E62B2A79-AEE4-4A30-803F-0ECDF68FC9C0}">
      <dgm:prSet phldrT="[Text]"/>
      <dgm:spPr>
        <a:solidFill>
          <a:srgbClr val="FB8D10"/>
        </a:solidFill>
      </dgm:spPr>
      <dgm:t>
        <a:bodyPr/>
        <a:lstStyle/>
        <a:p>
          <a:pPr algn="ctr"/>
          <a:r>
            <a:rPr lang="de-DE" dirty="0"/>
            <a:t>Umsetzung Machbarkeitsstudien</a:t>
          </a:r>
        </a:p>
      </dgm:t>
    </dgm:pt>
    <dgm:pt modelId="{E9E03540-9081-4DB5-AC1F-AEABCAC387ED}" type="parTrans" cxnId="{E4F1519D-31F6-4C40-9134-5942AD2F1358}">
      <dgm:prSet/>
      <dgm:spPr/>
      <dgm:t>
        <a:bodyPr/>
        <a:lstStyle/>
        <a:p>
          <a:pPr algn="ctr"/>
          <a:endParaRPr lang="de-DE"/>
        </a:p>
      </dgm:t>
    </dgm:pt>
    <dgm:pt modelId="{6FACE138-9938-4A86-8817-1CB0A7472CEA}" type="sibTrans" cxnId="{E4F1519D-31F6-4C40-9134-5942AD2F1358}">
      <dgm:prSet/>
      <dgm:spPr/>
      <dgm:t>
        <a:bodyPr/>
        <a:lstStyle/>
        <a:p>
          <a:pPr algn="ctr"/>
          <a:endParaRPr lang="de-DE"/>
        </a:p>
      </dgm:t>
    </dgm:pt>
    <dgm:pt modelId="{353EBDEE-8244-4E3D-8D21-B642F344AEBE}">
      <dgm:prSet phldrT="[Text]"/>
      <dgm:spPr>
        <a:solidFill>
          <a:srgbClr val="FB8D10"/>
        </a:solidFill>
      </dgm:spPr>
      <dgm:t>
        <a:bodyPr/>
        <a:lstStyle/>
        <a:p>
          <a:pPr algn="ctr"/>
          <a:r>
            <a:rPr lang="de-DE" dirty="0"/>
            <a:t>Pilotsysteme, Tests und Schulungen</a:t>
          </a:r>
        </a:p>
      </dgm:t>
    </dgm:pt>
    <dgm:pt modelId="{F5A3BA53-73D8-4438-B0B3-8E448A686FD0}" type="parTrans" cxnId="{3D05FDF1-CC7F-48E7-A79C-A43963BF7710}">
      <dgm:prSet/>
      <dgm:spPr/>
      <dgm:t>
        <a:bodyPr/>
        <a:lstStyle/>
        <a:p>
          <a:pPr algn="ctr"/>
          <a:endParaRPr lang="de-DE"/>
        </a:p>
      </dgm:t>
    </dgm:pt>
    <dgm:pt modelId="{81C59537-AC0E-4FE3-8E03-518C7B7ADDC9}" type="sibTrans" cxnId="{3D05FDF1-CC7F-48E7-A79C-A43963BF7710}">
      <dgm:prSet/>
      <dgm:spPr/>
      <dgm:t>
        <a:bodyPr/>
        <a:lstStyle/>
        <a:p>
          <a:pPr algn="ctr"/>
          <a:endParaRPr lang="de-DE"/>
        </a:p>
      </dgm:t>
    </dgm:pt>
    <dgm:pt modelId="{E468FC53-BCBB-4391-8F63-AAF361871D99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pPr algn="ctr"/>
          <a:r>
            <a:rPr lang="de-DE" dirty="0"/>
            <a:t>Produktion</a:t>
          </a:r>
        </a:p>
      </dgm:t>
    </dgm:pt>
    <dgm:pt modelId="{A065EDB6-0A8D-42E5-A566-D5DA0D882587}" type="parTrans" cxnId="{BB04BDFD-D719-4E41-B28C-F92594EF2D54}">
      <dgm:prSet/>
      <dgm:spPr/>
      <dgm:t>
        <a:bodyPr/>
        <a:lstStyle/>
        <a:p>
          <a:pPr algn="ctr"/>
          <a:endParaRPr lang="de-DE"/>
        </a:p>
      </dgm:t>
    </dgm:pt>
    <dgm:pt modelId="{186B7A8E-1949-464C-883A-B35FCFD24B97}" type="sibTrans" cxnId="{BB04BDFD-D719-4E41-B28C-F92594EF2D54}">
      <dgm:prSet/>
      <dgm:spPr/>
      <dgm:t>
        <a:bodyPr/>
        <a:lstStyle/>
        <a:p>
          <a:pPr algn="ctr"/>
          <a:endParaRPr lang="de-DE"/>
        </a:p>
      </dgm:t>
    </dgm:pt>
    <dgm:pt modelId="{9B7A8A68-3117-40D1-B955-DD17A38889A7}">
      <dgm:prSet/>
      <dgm:spPr>
        <a:solidFill>
          <a:srgbClr val="EB4604"/>
        </a:solidFill>
      </dgm:spPr>
      <dgm:t>
        <a:bodyPr/>
        <a:lstStyle/>
        <a:p>
          <a:r>
            <a:rPr lang="de-DE" dirty="0"/>
            <a:t>Nationale Spezifikation</a:t>
          </a:r>
        </a:p>
      </dgm:t>
    </dgm:pt>
    <dgm:pt modelId="{1F7CB089-1AAA-44E3-BD40-CAD1B3226975}" type="parTrans" cxnId="{1EA4636C-A926-414D-A427-1CE11D89FE0A}">
      <dgm:prSet/>
      <dgm:spPr/>
      <dgm:t>
        <a:bodyPr/>
        <a:lstStyle/>
        <a:p>
          <a:endParaRPr lang="de-AT"/>
        </a:p>
      </dgm:t>
    </dgm:pt>
    <dgm:pt modelId="{6E7A19F5-7202-4ADA-B387-6B85BCBC9D9D}" type="sibTrans" cxnId="{1EA4636C-A926-414D-A427-1CE11D89FE0A}">
      <dgm:prSet/>
      <dgm:spPr/>
      <dgm:t>
        <a:bodyPr/>
        <a:lstStyle/>
        <a:p>
          <a:endParaRPr lang="de-AT"/>
        </a:p>
      </dgm:t>
    </dgm:pt>
    <dgm:pt modelId="{D27DD83D-92CC-485C-B3F8-B22900A6629A}" type="pres">
      <dgm:prSet presAssocID="{95BD9A5F-19CE-4EBC-8A16-9C192156AEC9}" presName="CompostProcess" presStyleCnt="0">
        <dgm:presLayoutVars>
          <dgm:dir/>
          <dgm:resizeHandles val="exact"/>
        </dgm:presLayoutVars>
      </dgm:prSet>
      <dgm:spPr/>
    </dgm:pt>
    <dgm:pt modelId="{D129EF36-4A83-453D-A2A9-7F55FB25D0B7}" type="pres">
      <dgm:prSet presAssocID="{95BD9A5F-19CE-4EBC-8A16-9C192156AEC9}" presName="arrow" presStyleLbl="bgShp" presStyleIdx="0" presStyleCnt="1" custScaleX="85917" custLinFactNeighborX="15976" custLinFactNeighborY="-693"/>
      <dgm:spPr/>
    </dgm:pt>
    <dgm:pt modelId="{2C5D8037-FCF3-4F32-9DC9-355AD1F9D675}" type="pres">
      <dgm:prSet presAssocID="{95BD9A5F-19CE-4EBC-8A16-9C192156AEC9}" presName="linearProcess" presStyleCnt="0"/>
      <dgm:spPr/>
    </dgm:pt>
    <dgm:pt modelId="{9B4466FA-DCD0-41CB-995F-B8DC10E33CF6}" type="pres">
      <dgm:prSet presAssocID="{89082107-85BC-48B5-84C5-CB43161F5771}" presName="textNode" presStyleLbl="node1" presStyleIdx="0" presStyleCnt="5">
        <dgm:presLayoutVars>
          <dgm:bulletEnabled val="1"/>
        </dgm:presLayoutVars>
      </dgm:prSet>
      <dgm:spPr/>
    </dgm:pt>
    <dgm:pt modelId="{F7407C91-A2D5-44A6-8E72-DE614EB00391}" type="pres">
      <dgm:prSet presAssocID="{1ED06446-1B62-47D9-B345-15FC74EAEF02}" presName="sibTrans" presStyleCnt="0"/>
      <dgm:spPr/>
    </dgm:pt>
    <dgm:pt modelId="{255D610B-8487-4F57-B9C9-D27267F2E852}" type="pres">
      <dgm:prSet presAssocID="{9B7A8A68-3117-40D1-B955-DD17A38889A7}" presName="textNode" presStyleLbl="node1" presStyleIdx="1" presStyleCnt="5">
        <dgm:presLayoutVars>
          <dgm:bulletEnabled val="1"/>
        </dgm:presLayoutVars>
      </dgm:prSet>
      <dgm:spPr/>
    </dgm:pt>
    <dgm:pt modelId="{C49112BA-6531-4708-9D96-09A763F419F2}" type="pres">
      <dgm:prSet presAssocID="{6E7A19F5-7202-4ADA-B387-6B85BCBC9D9D}" presName="sibTrans" presStyleCnt="0"/>
      <dgm:spPr/>
    </dgm:pt>
    <dgm:pt modelId="{BF5A44E9-5E99-4E6B-AC85-58143FD0DB9A}" type="pres">
      <dgm:prSet presAssocID="{E62B2A79-AEE4-4A30-803F-0ECDF68FC9C0}" presName="textNode" presStyleLbl="node1" presStyleIdx="2" presStyleCnt="5" custScaleX="162999">
        <dgm:presLayoutVars>
          <dgm:bulletEnabled val="1"/>
        </dgm:presLayoutVars>
      </dgm:prSet>
      <dgm:spPr/>
    </dgm:pt>
    <dgm:pt modelId="{68C59C41-A967-4CE8-BA19-3CB1B01DB8AC}" type="pres">
      <dgm:prSet presAssocID="{6FACE138-9938-4A86-8817-1CB0A7472CEA}" presName="sibTrans" presStyleCnt="0"/>
      <dgm:spPr/>
    </dgm:pt>
    <dgm:pt modelId="{84E0BDAC-306A-452A-B454-0EFCAD0937F0}" type="pres">
      <dgm:prSet presAssocID="{353EBDEE-8244-4E3D-8D21-B642F344AEBE}" presName="textNode" presStyleLbl="node1" presStyleIdx="3" presStyleCnt="5" custScaleX="152608">
        <dgm:presLayoutVars>
          <dgm:bulletEnabled val="1"/>
        </dgm:presLayoutVars>
      </dgm:prSet>
      <dgm:spPr/>
    </dgm:pt>
    <dgm:pt modelId="{B1B3FEBC-BB2F-4473-8CED-20943BA62F40}" type="pres">
      <dgm:prSet presAssocID="{81C59537-AC0E-4FE3-8E03-518C7B7ADDC9}" presName="sibTrans" presStyleCnt="0"/>
      <dgm:spPr/>
    </dgm:pt>
    <dgm:pt modelId="{98FD221C-2A4B-47F3-9C48-E8302C6EC178}" type="pres">
      <dgm:prSet presAssocID="{E468FC53-BCBB-4391-8F63-AAF361871D99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1EA4636C-A926-414D-A427-1CE11D89FE0A}" srcId="{95BD9A5F-19CE-4EBC-8A16-9C192156AEC9}" destId="{9B7A8A68-3117-40D1-B955-DD17A38889A7}" srcOrd="1" destOrd="0" parTransId="{1F7CB089-1AAA-44E3-BD40-CAD1B3226975}" sibTransId="{6E7A19F5-7202-4ADA-B387-6B85BCBC9D9D}"/>
    <dgm:cxn modelId="{CAD12B5A-3DFD-4480-9578-B4D1E883781D}" type="presOf" srcId="{E62B2A79-AEE4-4A30-803F-0ECDF68FC9C0}" destId="{BF5A44E9-5E99-4E6B-AC85-58143FD0DB9A}" srcOrd="0" destOrd="0" presId="urn:microsoft.com/office/officeart/2005/8/layout/hProcess9"/>
    <dgm:cxn modelId="{C32EA49C-3FB3-452A-AF46-22ED2A700964}" type="presOf" srcId="{E468FC53-BCBB-4391-8F63-AAF361871D99}" destId="{98FD221C-2A4B-47F3-9C48-E8302C6EC178}" srcOrd="0" destOrd="0" presId="urn:microsoft.com/office/officeart/2005/8/layout/hProcess9"/>
    <dgm:cxn modelId="{E4F1519D-31F6-4C40-9134-5942AD2F1358}" srcId="{95BD9A5F-19CE-4EBC-8A16-9C192156AEC9}" destId="{E62B2A79-AEE4-4A30-803F-0ECDF68FC9C0}" srcOrd="2" destOrd="0" parTransId="{E9E03540-9081-4DB5-AC1F-AEABCAC387ED}" sibTransId="{6FACE138-9938-4A86-8817-1CB0A7472CEA}"/>
    <dgm:cxn modelId="{C6BD85B9-A2D2-4174-BA06-250A814E14A9}" type="presOf" srcId="{89082107-85BC-48B5-84C5-CB43161F5771}" destId="{9B4466FA-DCD0-41CB-995F-B8DC10E33CF6}" srcOrd="0" destOrd="0" presId="urn:microsoft.com/office/officeart/2005/8/layout/hProcess9"/>
    <dgm:cxn modelId="{946DADC4-18F6-414C-BDEB-725D75477570}" srcId="{95BD9A5F-19CE-4EBC-8A16-9C192156AEC9}" destId="{89082107-85BC-48B5-84C5-CB43161F5771}" srcOrd="0" destOrd="0" parTransId="{5F877926-3172-407C-8A73-90CC47E5A0F9}" sibTransId="{1ED06446-1B62-47D9-B345-15FC74EAEF02}"/>
    <dgm:cxn modelId="{C4CF75D8-29D0-4CE3-BBB3-12687ACF424F}" type="presOf" srcId="{353EBDEE-8244-4E3D-8D21-B642F344AEBE}" destId="{84E0BDAC-306A-452A-B454-0EFCAD0937F0}" srcOrd="0" destOrd="0" presId="urn:microsoft.com/office/officeart/2005/8/layout/hProcess9"/>
    <dgm:cxn modelId="{5AFAC7EC-81CE-4CB5-AEFB-84D7E0CBE299}" type="presOf" srcId="{95BD9A5F-19CE-4EBC-8A16-9C192156AEC9}" destId="{D27DD83D-92CC-485C-B3F8-B22900A6629A}" srcOrd="0" destOrd="0" presId="urn:microsoft.com/office/officeart/2005/8/layout/hProcess9"/>
    <dgm:cxn modelId="{ED3167F0-33D1-4244-BBB8-1A435A558114}" type="presOf" srcId="{9B7A8A68-3117-40D1-B955-DD17A38889A7}" destId="{255D610B-8487-4F57-B9C9-D27267F2E852}" srcOrd="0" destOrd="0" presId="urn:microsoft.com/office/officeart/2005/8/layout/hProcess9"/>
    <dgm:cxn modelId="{3D05FDF1-CC7F-48E7-A79C-A43963BF7710}" srcId="{95BD9A5F-19CE-4EBC-8A16-9C192156AEC9}" destId="{353EBDEE-8244-4E3D-8D21-B642F344AEBE}" srcOrd="3" destOrd="0" parTransId="{F5A3BA53-73D8-4438-B0B3-8E448A686FD0}" sibTransId="{81C59537-AC0E-4FE3-8E03-518C7B7ADDC9}"/>
    <dgm:cxn modelId="{BB04BDFD-D719-4E41-B28C-F92594EF2D54}" srcId="{95BD9A5F-19CE-4EBC-8A16-9C192156AEC9}" destId="{E468FC53-BCBB-4391-8F63-AAF361871D99}" srcOrd="4" destOrd="0" parTransId="{A065EDB6-0A8D-42E5-A566-D5DA0D882587}" sibTransId="{186B7A8E-1949-464C-883A-B35FCFD24B97}"/>
    <dgm:cxn modelId="{3D496E0E-E835-426C-BA6E-C712B535CDA6}" type="presParOf" srcId="{D27DD83D-92CC-485C-B3F8-B22900A6629A}" destId="{D129EF36-4A83-453D-A2A9-7F55FB25D0B7}" srcOrd="0" destOrd="0" presId="urn:microsoft.com/office/officeart/2005/8/layout/hProcess9"/>
    <dgm:cxn modelId="{73222FB4-A290-40A9-8E4E-F84378CA28B7}" type="presParOf" srcId="{D27DD83D-92CC-485C-B3F8-B22900A6629A}" destId="{2C5D8037-FCF3-4F32-9DC9-355AD1F9D675}" srcOrd="1" destOrd="0" presId="urn:microsoft.com/office/officeart/2005/8/layout/hProcess9"/>
    <dgm:cxn modelId="{2A7AABA8-C64A-4751-BF05-2330C58BDC10}" type="presParOf" srcId="{2C5D8037-FCF3-4F32-9DC9-355AD1F9D675}" destId="{9B4466FA-DCD0-41CB-995F-B8DC10E33CF6}" srcOrd="0" destOrd="0" presId="urn:microsoft.com/office/officeart/2005/8/layout/hProcess9"/>
    <dgm:cxn modelId="{3D72584D-2EB6-4463-B6EF-3D80314BB736}" type="presParOf" srcId="{2C5D8037-FCF3-4F32-9DC9-355AD1F9D675}" destId="{F7407C91-A2D5-44A6-8E72-DE614EB00391}" srcOrd="1" destOrd="0" presId="urn:microsoft.com/office/officeart/2005/8/layout/hProcess9"/>
    <dgm:cxn modelId="{34DB6AFC-8B75-4327-AA96-C57A97C53140}" type="presParOf" srcId="{2C5D8037-FCF3-4F32-9DC9-355AD1F9D675}" destId="{255D610B-8487-4F57-B9C9-D27267F2E852}" srcOrd="2" destOrd="0" presId="urn:microsoft.com/office/officeart/2005/8/layout/hProcess9"/>
    <dgm:cxn modelId="{46E2A97E-3C47-484E-8630-B6B337A089C3}" type="presParOf" srcId="{2C5D8037-FCF3-4F32-9DC9-355AD1F9D675}" destId="{C49112BA-6531-4708-9D96-09A763F419F2}" srcOrd="3" destOrd="0" presId="urn:microsoft.com/office/officeart/2005/8/layout/hProcess9"/>
    <dgm:cxn modelId="{EC07E79B-4D08-4252-B19C-D240FA24498E}" type="presParOf" srcId="{2C5D8037-FCF3-4F32-9DC9-355AD1F9D675}" destId="{BF5A44E9-5E99-4E6B-AC85-58143FD0DB9A}" srcOrd="4" destOrd="0" presId="urn:microsoft.com/office/officeart/2005/8/layout/hProcess9"/>
    <dgm:cxn modelId="{B38E8321-BF93-4A04-9836-2086FE7E35CD}" type="presParOf" srcId="{2C5D8037-FCF3-4F32-9DC9-355AD1F9D675}" destId="{68C59C41-A967-4CE8-BA19-3CB1B01DB8AC}" srcOrd="5" destOrd="0" presId="urn:microsoft.com/office/officeart/2005/8/layout/hProcess9"/>
    <dgm:cxn modelId="{026220C4-94E0-4A5C-9381-A22ACB9ED944}" type="presParOf" srcId="{2C5D8037-FCF3-4F32-9DC9-355AD1F9D675}" destId="{84E0BDAC-306A-452A-B454-0EFCAD0937F0}" srcOrd="6" destOrd="0" presId="urn:microsoft.com/office/officeart/2005/8/layout/hProcess9"/>
    <dgm:cxn modelId="{EEA074AF-6BEE-4946-B31E-8FCAF65F5F97}" type="presParOf" srcId="{2C5D8037-FCF3-4F32-9DC9-355AD1F9D675}" destId="{B1B3FEBC-BB2F-4473-8CED-20943BA62F40}" srcOrd="7" destOrd="0" presId="urn:microsoft.com/office/officeart/2005/8/layout/hProcess9"/>
    <dgm:cxn modelId="{4ABCA858-347F-4DFF-9277-2F64AC748BEA}" type="presParOf" srcId="{2C5D8037-FCF3-4F32-9DC9-355AD1F9D675}" destId="{98FD221C-2A4B-47F3-9C48-E8302C6EC178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D8642A5-D7EF-4318-AF77-7B538F02FE0E}" type="doc">
      <dgm:prSet loTypeId="urn:microsoft.com/office/officeart/2005/8/layout/chevron1" loCatId="process" qsTypeId="urn:microsoft.com/office/officeart/2005/8/quickstyle/3d5" qsCatId="3D" csTypeId="urn:microsoft.com/office/officeart/2005/8/colors/accent2_2" csCatId="accent2" phldr="1"/>
      <dgm:spPr/>
    </dgm:pt>
    <dgm:pt modelId="{847463F8-A36D-470E-931F-EBC352B9E2F8}">
      <dgm:prSet phldrT="[Text]" custT="1"/>
      <dgm:spPr>
        <a:solidFill>
          <a:srgbClr val="F2D404"/>
        </a:solidFill>
      </dgm:spPr>
      <dgm:t>
        <a:bodyPr/>
        <a:lstStyle/>
        <a:p>
          <a:r>
            <a:rPr lang="de-DE" sz="1200" dirty="0">
              <a:solidFill>
                <a:schemeClr val="bg1"/>
              </a:solidFill>
            </a:rPr>
            <a:t>AT – LOT1</a:t>
          </a:r>
        </a:p>
        <a:p>
          <a:r>
            <a:rPr lang="de-DE" sz="1200" dirty="0" err="1">
              <a:solidFill>
                <a:schemeClr val="bg1"/>
              </a:solidFill>
            </a:rPr>
            <a:t>Oct</a:t>
          </a:r>
          <a:r>
            <a:rPr lang="de-DE" sz="1200" dirty="0">
              <a:solidFill>
                <a:schemeClr val="bg1"/>
              </a:solidFill>
            </a:rPr>
            <a:t> 18</a:t>
          </a:r>
        </a:p>
      </dgm:t>
    </dgm:pt>
    <dgm:pt modelId="{ABE40852-75C5-47CB-B6EE-F7D05097A870}" type="parTrans" cxnId="{63B180B1-5468-4A5D-B63E-B1B8D23053DC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8C1C759B-2B0A-4927-8CF0-DA44BEE2F014}" type="sibTrans" cxnId="{63B180B1-5468-4A5D-B63E-B1B8D23053DC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8B9C1E0C-68A5-454F-B79E-158483BED470}">
      <dgm:prSet phldrT="[Text]" custT="1"/>
      <dgm:spPr>
        <a:solidFill>
          <a:srgbClr val="FDC308"/>
        </a:solidFill>
      </dgm:spPr>
      <dgm:t>
        <a:bodyPr/>
        <a:lstStyle/>
        <a:p>
          <a:r>
            <a:rPr lang="de-DE" sz="1200" dirty="0">
              <a:solidFill>
                <a:schemeClr val="bg1"/>
              </a:solidFill>
            </a:rPr>
            <a:t>AT –LOT2</a:t>
          </a:r>
        </a:p>
        <a:p>
          <a:r>
            <a:rPr lang="de-DE" sz="1200" dirty="0">
              <a:solidFill>
                <a:schemeClr val="bg1"/>
              </a:solidFill>
            </a:rPr>
            <a:t>Aug 18</a:t>
          </a:r>
        </a:p>
      </dgm:t>
    </dgm:pt>
    <dgm:pt modelId="{F855FC15-B008-4EAF-A819-9076ED231BD7}" type="parTrans" cxnId="{07F07A7E-8016-4537-9741-1BE5785EA0CA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842C6D88-FB21-40F0-8EDD-0492D3F977A2}" type="sibTrans" cxnId="{07F07A7E-8016-4537-9741-1BE5785EA0CA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D7343425-1A80-4BD6-8823-4B21ACD436B5}">
      <dgm:prSet phldrT="[Text]" custT="1"/>
      <dgm:spPr>
        <a:solidFill>
          <a:srgbClr val="FB8D10"/>
        </a:solidFill>
      </dgm:spPr>
      <dgm:t>
        <a:bodyPr/>
        <a:lstStyle/>
        <a:p>
          <a:r>
            <a:rPr lang="de-DE" sz="1200" dirty="0">
              <a:solidFill>
                <a:schemeClr val="bg1"/>
              </a:solidFill>
            </a:rPr>
            <a:t>AT – LOT3</a:t>
          </a:r>
        </a:p>
        <a:p>
          <a:r>
            <a:rPr lang="de-DE" sz="1200" dirty="0" err="1">
              <a:solidFill>
                <a:schemeClr val="bg1"/>
              </a:solidFill>
            </a:rPr>
            <a:t>Oct</a:t>
          </a:r>
          <a:r>
            <a:rPr lang="de-DE" sz="1200" dirty="0">
              <a:solidFill>
                <a:schemeClr val="bg1"/>
              </a:solidFill>
            </a:rPr>
            <a:t> 18</a:t>
          </a:r>
        </a:p>
      </dgm:t>
    </dgm:pt>
    <dgm:pt modelId="{5E31ECD4-64EB-4FDF-9298-33972B3A9F0D}" type="parTrans" cxnId="{DA8AA368-7D57-4B43-9C20-D168C844BE3F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8314349A-877E-44E4-8032-F6BAB14E6C6D}" type="sibTrans" cxnId="{DA8AA368-7D57-4B43-9C20-D168C844BE3F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5766A88B-F17E-4B1A-B0A4-DAA01BCFFC59}">
      <dgm:prSet phldrT="[Text]"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C9A6E4"/>
              </a:highlight>
            </a:rPr>
            <a:t>AW_BUC_05</a:t>
          </a:r>
          <a:endParaRPr lang="de-DE" sz="100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1B4AA6FE-9F92-451F-B7AC-DE2A89F4A4CF}" type="parTrans" cxnId="{9722BAF8-3863-4292-8932-96B489A97738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0A0B78B7-205F-457A-A1CB-CEB1C39AFCF7}" type="sibTrans" cxnId="{9722BAF8-3863-4292-8932-96B489A97738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4F1CBBD8-CAE2-426E-AA81-035444AC024E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FF9F9F"/>
              </a:highlight>
            </a:rPr>
            <a:t>S_BUC_19</a:t>
          </a:r>
          <a:endParaRPr lang="de-DE" sz="1000" dirty="0">
            <a:solidFill>
              <a:schemeClr val="tx1"/>
            </a:solidFill>
            <a:highlight>
              <a:srgbClr val="FF9F9F"/>
            </a:highlight>
          </a:endParaRPr>
        </a:p>
      </dgm:t>
    </dgm:pt>
    <dgm:pt modelId="{99204E2F-7415-4339-838B-B42C18E055D7}" type="parTrans" cxnId="{B1D07A24-2FC2-42DC-9F8C-A3BAFE6CCC7A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BE5C51F9-20BD-4F2B-AA45-8337A3913819}" type="sibTrans" cxnId="{B1D07A24-2FC2-42DC-9F8C-A3BAFE6CCC7A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3D8F8C99-8A64-4C94-88CC-F4338C6D63CC}">
      <dgm:prSet phldrT="[Text]"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C9A6E4"/>
              </a:highlight>
            </a:rPr>
            <a:t>AW_</a:t>
          </a:r>
          <a:r>
            <a:rPr lang="de-DE" sz="1050" b="0" i="0" u="none" dirty="0">
              <a:solidFill>
                <a:schemeClr val="tx1"/>
              </a:solidFill>
              <a:highlight>
                <a:srgbClr val="C9A6E4"/>
              </a:highlight>
            </a:rPr>
            <a:t>BUC</a:t>
          </a:r>
          <a:r>
            <a:rPr lang="de-DE" sz="1000" b="0" i="0" u="none" dirty="0">
              <a:solidFill>
                <a:schemeClr val="tx1"/>
              </a:solidFill>
              <a:highlight>
                <a:srgbClr val="C9A6E4"/>
              </a:highlight>
            </a:rPr>
            <a:t>_01a</a:t>
          </a:r>
          <a:endParaRPr lang="de-DE" sz="100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AAF9A3F2-B6D0-4F7E-812A-9B72C2FF7233}" type="parTrans" cxnId="{FEDF2D30-01F2-4A1E-A039-FFEA7425D6CC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4094AADD-61C3-42F3-B234-2EF6047B0A0B}" type="sibTrans" cxnId="{FEDF2D30-01F2-4A1E-A039-FFEA7425D6CC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B25C6DB6-830C-4A53-92F0-D0F6AC132FF1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C9A6E4"/>
              </a:highlight>
            </a:rPr>
            <a:t>AW_BUC_01b</a:t>
          </a:r>
          <a:endParaRPr lang="de-DE" sz="100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5FE4C842-EE59-45D3-B29B-F3DD6F161A75}" type="parTrans" cxnId="{21AD9783-DE3F-4BB2-95BD-C58401DA9226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8FD1B1E3-9F3E-4E92-B818-3777B029A10E}" type="sibTrans" cxnId="{21AD9783-DE3F-4BB2-95BD-C58401DA9226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9E1BB0A6-2EFE-4E9F-B993-B79B16B11477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C9A6E4"/>
              </a:highlight>
            </a:rPr>
            <a:t>AW_BUC_02</a:t>
          </a:r>
          <a:endParaRPr lang="de-DE" sz="100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FE3C3324-E0D2-4C90-B1C8-3615DA8EAE3C}" type="parTrans" cxnId="{F2716951-DFF1-4D14-87B7-F6DC17F31719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37D9BDAF-2841-4146-BAA1-850AF28D6D07}" type="sibTrans" cxnId="{F2716951-DFF1-4D14-87B7-F6DC17F31719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4883A5C1-D708-478B-9774-557CCE16BAE0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B0D597"/>
              </a:highlight>
            </a:rPr>
            <a:t>LA_BUC_01</a:t>
          </a:r>
          <a:endParaRPr lang="de-DE" sz="1000" dirty="0">
            <a:solidFill>
              <a:schemeClr val="tx1"/>
            </a:solidFill>
            <a:highlight>
              <a:srgbClr val="B0D597"/>
            </a:highlight>
          </a:endParaRPr>
        </a:p>
      </dgm:t>
    </dgm:pt>
    <dgm:pt modelId="{A38329A9-99DC-4D71-BCF8-A35369C356E2}" type="parTrans" cxnId="{AFC68AB3-1112-4382-B39F-DE3C35095CC1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60E33C7A-BACB-4CA9-8944-50B9222D054D}" type="sibTrans" cxnId="{AFC68AB3-1112-4382-B39F-DE3C35095CC1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CBF74EEB-D693-4017-BAF4-740D9BC1E6F8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B0D597"/>
              </a:highlight>
            </a:rPr>
            <a:t>LA_BUC_02</a:t>
          </a:r>
          <a:endParaRPr lang="de-DE" sz="1000" dirty="0">
            <a:solidFill>
              <a:schemeClr val="tx1"/>
            </a:solidFill>
            <a:highlight>
              <a:srgbClr val="B0D597"/>
            </a:highlight>
          </a:endParaRPr>
        </a:p>
      </dgm:t>
    </dgm:pt>
    <dgm:pt modelId="{2DE682B2-D93D-495C-9083-A7A6258887A5}" type="parTrans" cxnId="{1D8485DB-275F-4A0C-A27B-CC677D5590EF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96DE1110-A1CD-4697-9B6D-1F84FC8C71D8}" type="sibTrans" cxnId="{1D8485DB-275F-4A0C-A27B-CC677D5590EF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AC5034A9-1E31-4DE0-A2E2-FD24CF213372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B0D597"/>
              </a:highlight>
            </a:rPr>
            <a:t>LA_BUC_03</a:t>
          </a:r>
          <a:endParaRPr lang="de-DE" sz="1000" dirty="0">
            <a:solidFill>
              <a:schemeClr val="tx1"/>
            </a:solidFill>
            <a:highlight>
              <a:srgbClr val="B0D597"/>
            </a:highlight>
          </a:endParaRPr>
        </a:p>
      </dgm:t>
    </dgm:pt>
    <dgm:pt modelId="{F982FECD-F739-4623-87D2-D0C8765948D2}" type="parTrans" cxnId="{4A05371B-2996-4772-80F8-BB1D72D6BAFE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A92EADC5-E42A-462B-AA22-1201A07FD18F}" type="sibTrans" cxnId="{4A05371B-2996-4772-80F8-BB1D72D6BAFE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AC6B551C-6A72-46C1-92D4-F870FF89D467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B0D597"/>
              </a:highlight>
            </a:rPr>
            <a:t>LA_BUC_04</a:t>
          </a:r>
          <a:endParaRPr lang="de-DE" sz="1000" dirty="0">
            <a:solidFill>
              <a:schemeClr val="tx1"/>
            </a:solidFill>
            <a:highlight>
              <a:srgbClr val="B0D597"/>
            </a:highlight>
          </a:endParaRPr>
        </a:p>
      </dgm:t>
    </dgm:pt>
    <dgm:pt modelId="{9E7659AA-9875-4EC9-8985-EC8102A9689B}" type="parTrans" cxnId="{F0EAA469-EE17-48F8-BE27-DAC041A8B7A2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499FF395-9E11-4392-804A-B8B8E7F178B6}" type="sibTrans" cxnId="{F0EAA469-EE17-48F8-BE27-DAC041A8B7A2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E52123A8-1893-4622-AEC5-ABA16450C2EE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B0D597"/>
              </a:highlight>
            </a:rPr>
            <a:t>LA_BUC_05</a:t>
          </a:r>
          <a:endParaRPr lang="de-DE" sz="1000" dirty="0">
            <a:solidFill>
              <a:schemeClr val="tx1"/>
            </a:solidFill>
            <a:highlight>
              <a:srgbClr val="B0D597"/>
            </a:highlight>
          </a:endParaRPr>
        </a:p>
      </dgm:t>
    </dgm:pt>
    <dgm:pt modelId="{7A1F30D9-0EB0-4B51-9238-61DEE67B8F08}" type="parTrans" cxnId="{5790BD07-4310-41DA-9E94-A1CAB8DFB550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50D4A1B1-D168-4337-8A97-6786BDED8AD7}" type="sibTrans" cxnId="{5790BD07-4310-41DA-9E94-A1CAB8DFB550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8A69F338-2AA9-41F9-99CB-7C991B59B679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B0D597"/>
              </a:highlight>
            </a:rPr>
            <a:t>LA_BUC_06</a:t>
          </a:r>
          <a:endParaRPr lang="de-DE" sz="1000" dirty="0">
            <a:solidFill>
              <a:schemeClr val="tx1"/>
            </a:solidFill>
            <a:highlight>
              <a:srgbClr val="B0D597"/>
            </a:highlight>
          </a:endParaRPr>
        </a:p>
      </dgm:t>
    </dgm:pt>
    <dgm:pt modelId="{DFC3F796-56CA-4883-A0A5-D26547105CBF}" type="parTrans" cxnId="{09D33480-0344-4553-A1B1-8B4504F70813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44634A61-CF4D-40D4-A495-D1F9C20A58C6}" type="sibTrans" cxnId="{09D33480-0344-4553-A1B1-8B4504F70813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F7D9E631-A497-48C8-87B8-621CDC86549A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FF9F9F"/>
              </a:highlight>
            </a:rPr>
            <a:t>S_BUC_01</a:t>
          </a:r>
          <a:endParaRPr lang="de-DE" sz="1000" dirty="0">
            <a:solidFill>
              <a:schemeClr val="tx1"/>
            </a:solidFill>
            <a:highlight>
              <a:srgbClr val="FF9F9F"/>
            </a:highlight>
          </a:endParaRPr>
        </a:p>
      </dgm:t>
    </dgm:pt>
    <dgm:pt modelId="{7CF54722-C97B-4A98-B9EF-9E1BA4ADD75B}" type="parTrans" cxnId="{477ACBC8-B280-46AB-BB51-3EF6610D0391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1115841E-2DBA-468C-8E5A-721B5B609AE1}" type="sibTrans" cxnId="{477ACBC8-B280-46AB-BB51-3EF6610D0391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F5A0E081-6590-49F0-A351-9D8D46F7327A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FF9F9F"/>
              </a:highlight>
            </a:rPr>
            <a:t>S_BUC_01a</a:t>
          </a:r>
          <a:endParaRPr lang="de-DE" sz="1000" dirty="0">
            <a:solidFill>
              <a:schemeClr val="tx1"/>
            </a:solidFill>
            <a:highlight>
              <a:srgbClr val="FF9F9F"/>
            </a:highlight>
          </a:endParaRPr>
        </a:p>
      </dgm:t>
    </dgm:pt>
    <dgm:pt modelId="{7A0A7BB1-3610-4B3A-9CBC-9B712C80AA0B}" type="parTrans" cxnId="{047A7550-DA9B-473F-914C-04550CDDB429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D1A994F7-2E93-4956-81F3-4970CC33ABB4}" type="sibTrans" cxnId="{047A7550-DA9B-473F-914C-04550CDDB429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C44915C7-DB56-40BA-A463-C328F3257100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FF9F9F"/>
              </a:highlight>
            </a:rPr>
            <a:t>S_BUC_02</a:t>
          </a:r>
          <a:endParaRPr lang="de-DE" sz="1000" dirty="0">
            <a:solidFill>
              <a:schemeClr val="tx1"/>
            </a:solidFill>
            <a:highlight>
              <a:srgbClr val="FF9F9F"/>
            </a:highlight>
          </a:endParaRPr>
        </a:p>
      </dgm:t>
    </dgm:pt>
    <dgm:pt modelId="{A7C9026A-A439-402E-8921-8980B345C24F}" type="parTrans" cxnId="{8080BB6D-B183-47D9-B84B-D7E12CB1645F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D1CB2ECD-93EC-4007-A097-4BFD8AB98C07}" type="sibTrans" cxnId="{8080BB6D-B183-47D9-B84B-D7E12CB1645F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46B72B40-B4A1-4BB0-9CC3-2C593DDA9CE5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FF9F9F"/>
              </a:highlight>
            </a:rPr>
            <a:t>S_BUC_03</a:t>
          </a:r>
          <a:endParaRPr lang="de-DE" sz="1000" dirty="0">
            <a:solidFill>
              <a:schemeClr val="tx1"/>
            </a:solidFill>
            <a:highlight>
              <a:srgbClr val="FF9F9F"/>
            </a:highlight>
          </a:endParaRPr>
        </a:p>
      </dgm:t>
    </dgm:pt>
    <dgm:pt modelId="{575CAF94-DEFC-4D7C-B480-E738670C3740}" type="parTrans" cxnId="{796496C3-2BF3-4274-B9A9-D2ADEC0A3616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2E3A3A05-8B64-4C9F-9619-90930D18E8C5}" type="sibTrans" cxnId="{796496C3-2BF3-4274-B9A9-D2ADEC0A3616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E3BDB8B6-8017-48B1-A852-D7248890834A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FF9F9F"/>
              </a:highlight>
            </a:rPr>
            <a:t>S_BUC_04</a:t>
          </a:r>
          <a:endParaRPr lang="de-DE" sz="1000" dirty="0">
            <a:solidFill>
              <a:schemeClr val="tx1"/>
            </a:solidFill>
            <a:highlight>
              <a:srgbClr val="FF9F9F"/>
            </a:highlight>
          </a:endParaRPr>
        </a:p>
      </dgm:t>
    </dgm:pt>
    <dgm:pt modelId="{F8ADFAE8-E9E0-4B81-8493-03A3DAC59BC7}" type="parTrans" cxnId="{F6480C2E-0219-4F42-8552-286DB641EE7C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FE21658A-0D6A-4442-9C3D-47E16966A211}" type="sibTrans" cxnId="{F6480C2E-0219-4F42-8552-286DB641EE7C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74CA98D9-91D8-44B8-9C88-6F810DAE9E6D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FF9F9F"/>
              </a:highlight>
            </a:rPr>
            <a:t>S_BUC_05</a:t>
          </a:r>
          <a:endParaRPr lang="de-DE" sz="1000" dirty="0">
            <a:solidFill>
              <a:schemeClr val="tx1"/>
            </a:solidFill>
            <a:highlight>
              <a:srgbClr val="FF9F9F"/>
            </a:highlight>
          </a:endParaRPr>
        </a:p>
      </dgm:t>
    </dgm:pt>
    <dgm:pt modelId="{14153930-954E-48E3-8570-0D76549195D7}" type="parTrans" cxnId="{D616382F-6D5E-40A9-A37A-B8EC86D9F1B8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2D0B827E-4961-4DFF-B078-BCBB2F0C7759}" type="sibTrans" cxnId="{D616382F-6D5E-40A9-A37A-B8EC86D9F1B8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1FFD5C97-244E-4EA2-BCA8-6EE5B7483A12}">
      <dgm:prSet phldrT="[Text]"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B6C8E8"/>
              </a:highlight>
            </a:rPr>
            <a:t>FB_BUC_01</a:t>
          </a:r>
          <a:endParaRPr lang="de-DE" sz="1000" b="0" dirty="0">
            <a:solidFill>
              <a:schemeClr val="tx1"/>
            </a:solidFill>
            <a:highlight>
              <a:srgbClr val="B6C8E8"/>
            </a:highlight>
          </a:endParaRPr>
        </a:p>
      </dgm:t>
    </dgm:pt>
    <dgm:pt modelId="{84BE6510-044E-43E9-8466-B53DEE9BD858}" type="parTrans" cxnId="{0DDEB702-FDBE-49E8-B0B1-E14AA3B3EEF0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743BD17B-520D-4CD9-A931-B7C758A2B968}" type="sibTrans" cxnId="{0DDEB702-FDBE-49E8-B0B1-E14AA3B3EEF0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CE451F29-8E4D-4FED-AEAB-389662BC3651}">
      <dgm:prSet phldrT="[Text]" custT="1"/>
      <dgm:spPr>
        <a:solidFill>
          <a:srgbClr val="EE7A03"/>
        </a:solidFill>
      </dgm:spPr>
      <dgm:t>
        <a:bodyPr/>
        <a:lstStyle/>
        <a:p>
          <a:r>
            <a:rPr lang="de-DE" sz="1200" dirty="0">
              <a:solidFill>
                <a:schemeClr val="bg1"/>
              </a:solidFill>
            </a:rPr>
            <a:t>AT – LOT4</a:t>
          </a:r>
        </a:p>
        <a:p>
          <a:r>
            <a:rPr lang="de-DE" sz="1200" dirty="0">
              <a:solidFill>
                <a:schemeClr val="bg1"/>
              </a:solidFill>
            </a:rPr>
            <a:t>Feb 19</a:t>
          </a:r>
        </a:p>
      </dgm:t>
    </dgm:pt>
    <dgm:pt modelId="{79EBA760-FE13-4EA5-91BC-074A685C553B}" type="parTrans" cxnId="{3B9CC935-8AF4-4DA1-83DE-3E5CECB6FD86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DB070BE5-90BA-469B-A920-F6DD829B7AFC}" type="sibTrans" cxnId="{3B9CC935-8AF4-4DA1-83DE-3E5CECB6FD86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6D7FC170-595B-4D24-86AB-E494F73BB802}">
      <dgm:prSet phldrT="[Text]" custT="1"/>
      <dgm:spPr/>
      <dgm:t>
        <a:bodyPr/>
        <a:lstStyle/>
        <a:p>
          <a:r>
            <a:rPr lang="de-DE" sz="1200" dirty="0">
              <a:solidFill>
                <a:schemeClr val="bg1"/>
              </a:solidFill>
            </a:rPr>
            <a:t>AT – LOT5</a:t>
          </a:r>
        </a:p>
        <a:p>
          <a:r>
            <a:rPr lang="de-DE" sz="1200" dirty="0">
              <a:solidFill>
                <a:schemeClr val="bg1"/>
              </a:solidFill>
            </a:rPr>
            <a:t>Apr 19</a:t>
          </a:r>
        </a:p>
      </dgm:t>
    </dgm:pt>
    <dgm:pt modelId="{F14958B1-E45A-4897-9168-30BEF0A4B6EE}" type="parTrans" cxnId="{D60C32FA-23EA-4ADD-90D1-C4B17202191F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39DDAF94-659E-4ED6-8903-B25D4E443D6C}" type="sibTrans" cxnId="{D60C32FA-23EA-4ADD-90D1-C4B17202191F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B474CD6E-06AB-44E0-B188-A1E39C14E0B4}">
      <dgm:prSet phldrT="[Text]" custT="1"/>
      <dgm:spPr>
        <a:solidFill>
          <a:srgbClr val="EB4604"/>
        </a:solidFill>
      </dgm:spPr>
      <dgm:t>
        <a:bodyPr/>
        <a:lstStyle/>
        <a:p>
          <a:r>
            <a:rPr lang="de-DE" sz="1200" dirty="0">
              <a:solidFill>
                <a:schemeClr val="bg1"/>
              </a:solidFill>
            </a:rPr>
            <a:t>AT - LOT 6</a:t>
          </a:r>
        </a:p>
        <a:p>
          <a:r>
            <a:rPr lang="de-DE" sz="1200" dirty="0">
              <a:solidFill>
                <a:schemeClr val="bg1"/>
              </a:solidFill>
            </a:rPr>
            <a:t>Jul 19</a:t>
          </a:r>
        </a:p>
      </dgm:t>
    </dgm:pt>
    <dgm:pt modelId="{EEE88C14-4F32-496D-A51A-ABE1C1F9B969}" type="parTrans" cxnId="{A04FC43A-F37B-4A42-BF6C-BBD52DB49D25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E91AD9DD-D8F0-434C-8408-98E2F5BA2D3B}" type="sibTrans" cxnId="{A04FC43A-F37B-4A42-BF6C-BBD52DB49D25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1AFB59A1-8D2D-4AEB-8B30-F31A92B61A59}">
      <dgm:prSet phldrT="[Text]" custT="1"/>
      <dgm:spPr/>
      <dgm:t>
        <a:bodyPr/>
        <a:lstStyle/>
        <a:p>
          <a:r>
            <a:rPr lang="de-DE" sz="1050" b="0" i="0" u="none" dirty="0">
              <a:solidFill>
                <a:schemeClr val="tx1"/>
              </a:solidFill>
              <a:highlight>
                <a:srgbClr val="C9A6E4"/>
              </a:highlight>
            </a:rPr>
            <a:t>AW_BUC_03</a:t>
          </a:r>
          <a:endParaRPr lang="de-DE" sz="105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F24A7EE6-5895-4D09-95A4-AD30E4CFAC7A}" type="parTrans" cxnId="{46350E6E-FC68-470C-A1CA-58A8119CC7F3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99FB4F37-78ED-48F9-902C-3548121ECA52}" type="sibTrans" cxnId="{46350E6E-FC68-470C-A1CA-58A8119CC7F3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FCA4B123-E2BC-4CBB-8EC5-202986FB67D4}">
      <dgm:prSet custT="1"/>
      <dgm:spPr/>
      <dgm:t>
        <a:bodyPr/>
        <a:lstStyle/>
        <a:p>
          <a:r>
            <a:rPr lang="de-DE" sz="1050" b="0" i="0" u="none">
              <a:solidFill>
                <a:schemeClr val="tx1"/>
              </a:solidFill>
              <a:highlight>
                <a:srgbClr val="C9A6E4"/>
              </a:highlight>
            </a:rPr>
            <a:t>AW_BUC_04a</a:t>
          </a:r>
          <a:endParaRPr lang="de-DE" sz="105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C8EA2DD4-8FAE-4E99-822F-AAE56C94F769}" type="parTrans" cxnId="{63778758-622A-4D35-96DB-B7D3B8AB5DBE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45051B27-06E8-4F13-9F8F-C9E1F8E20BF1}" type="sibTrans" cxnId="{63778758-622A-4D35-96DB-B7D3B8AB5DBE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4B90FFCC-1494-4776-88CC-2BC08ED7B339}">
      <dgm:prSet custT="1"/>
      <dgm:spPr/>
      <dgm:t>
        <a:bodyPr/>
        <a:lstStyle/>
        <a:p>
          <a:r>
            <a:rPr lang="de-DE" sz="1050" b="0" i="0" u="none">
              <a:solidFill>
                <a:schemeClr val="tx1"/>
              </a:solidFill>
              <a:highlight>
                <a:srgbClr val="C9A6E4"/>
              </a:highlight>
            </a:rPr>
            <a:t>AW_BUC_04b</a:t>
          </a:r>
          <a:endParaRPr lang="de-DE" sz="1050" b="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C96FE33A-CD94-4B6B-AF9E-332A147A855E}" type="parTrans" cxnId="{351A4ADB-20B5-439A-9267-A16DE72C76DB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9A914131-6FDF-4C5A-9EEC-39B3A42F97DA}" type="sibTrans" cxnId="{351A4ADB-20B5-439A-9267-A16DE72C76DB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F3E748E0-1DC6-4B0A-8EEE-68B9660E0B00}">
      <dgm:prSet custT="1"/>
      <dgm:spPr/>
      <dgm:t>
        <a:bodyPr/>
        <a:lstStyle/>
        <a:p>
          <a:r>
            <a:rPr lang="de-DE" sz="1050" b="0" i="0" u="none">
              <a:solidFill>
                <a:schemeClr val="tx1"/>
              </a:solidFill>
              <a:highlight>
                <a:srgbClr val="C9A6E4"/>
              </a:highlight>
            </a:rPr>
            <a:t>AW_BUC_04c</a:t>
          </a:r>
          <a:endParaRPr lang="de-DE" sz="1050" b="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108B17EF-8AAC-4C7E-B8B4-BF40AC0D87F6}" type="parTrans" cxnId="{9545B915-F4BA-4883-9EE9-9C48B0236D18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7F4A5573-0503-4F27-8145-D6A6A7721F68}" type="sibTrans" cxnId="{9545B915-F4BA-4883-9EE9-9C48B0236D18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9FA3753E-B334-4834-9817-1B526F7F978D}">
      <dgm:prSet custT="1"/>
      <dgm:spPr/>
      <dgm:t>
        <a:bodyPr/>
        <a:lstStyle/>
        <a:p>
          <a:r>
            <a:rPr lang="de-DE" sz="1050" b="0" i="0" u="none" dirty="0">
              <a:solidFill>
                <a:schemeClr val="tx1"/>
              </a:solidFill>
              <a:highlight>
                <a:srgbClr val="C9A6E4"/>
              </a:highlight>
            </a:rPr>
            <a:t>AW_BUC_06a</a:t>
          </a:r>
          <a:endParaRPr lang="de-DE" sz="1050" b="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91270339-72D3-4F17-8C70-9EB5C7C01FD1}" type="parTrans" cxnId="{0EAF073E-B38F-474B-A6FC-D2B8D66280BE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E3366DCF-5A09-4D8C-9B91-F7C5B2B6127E}" type="sibTrans" cxnId="{0EAF073E-B38F-474B-A6FC-D2B8D66280BE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B22DFBB2-C72F-48B9-B29B-B473D01A5DE0}">
      <dgm:prSet custT="1"/>
      <dgm:spPr/>
      <dgm:t>
        <a:bodyPr/>
        <a:lstStyle/>
        <a:p>
          <a:r>
            <a:rPr lang="de-DE" sz="1050" b="0" i="0" u="none">
              <a:solidFill>
                <a:schemeClr val="tx1"/>
              </a:solidFill>
              <a:highlight>
                <a:srgbClr val="C9A6E4"/>
              </a:highlight>
            </a:rPr>
            <a:t>AW_BUC_06b</a:t>
          </a:r>
          <a:endParaRPr lang="de-DE" sz="1050" b="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8C4A8374-8398-46AD-A234-61D053C24CD3}" type="parTrans" cxnId="{C19ACD3C-367F-4D4D-8AE9-80192BA5D928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F2C2E406-F6E0-4067-9797-30B14398BD2B}" type="sibTrans" cxnId="{C19ACD3C-367F-4D4D-8AE9-80192BA5D928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61DFC325-5F2A-4951-BC60-BAC2F7D61365}">
      <dgm:prSet custT="1"/>
      <dgm:spPr/>
      <dgm:t>
        <a:bodyPr/>
        <a:lstStyle/>
        <a:p>
          <a:r>
            <a:rPr lang="de-DE" sz="1050" b="0" i="0" u="none">
              <a:solidFill>
                <a:schemeClr val="tx1"/>
              </a:solidFill>
              <a:highlight>
                <a:srgbClr val="C9A6E4"/>
              </a:highlight>
            </a:rPr>
            <a:t>AW_BUC_06c</a:t>
          </a:r>
          <a:endParaRPr lang="de-DE" sz="1050" b="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E1F732D0-D31F-4C89-9EC5-2DB612EBAE75}" type="parTrans" cxnId="{872DAC2C-4AB3-41C0-96E2-F22FE9F5D97A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2F0D44E4-561B-4581-85F5-A2F209781FD1}" type="sibTrans" cxnId="{872DAC2C-4AB3-41C0-96E2-F22FE9F5D97A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F2D8D458-8016-4EE5-99A9-9A3B73CA24D8}">
      <dgm:prSet custT="1"/>
      <dgm:spPr/>
      <dgm:t>
        <a:bodyPr/>
        <a:lstStyle/>
        <a:p>
          <a:r>
            <a:rPr lang="de-DE" sz="1050" b="0" i="0" u="none">
              <a:solidFill>
                <a:schemeClr val="tx1"/>
              </a:solidFill>
              <a:highlight>
                <a:srgbClr val="C9A6E4"/>
              </a:highlight>
            </a:rPr>
            <a:t>AW_BUC_07a</a:t>
          </a:r>
          <a:endParaRPr lang="de-DE" sz="1050" b="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793E3609-98CB-44CD-BA93-210E810B1B6E}" type="parTrans" cxnId="{D0DCC02D-E148-4542-A34A-CBD05AF1E416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58761031-C822-431D-BD71-BA03AB2AB9E3}" type="sibTrans" cxnId="{D0DCC02D-E148-4542-A34A-CBD05AF1E416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760707BE-11BA-4938-BD66-E4A7C449667B}">
      <dgm:prSet custT="1"/>
      <dgm:spPr/>
      <dgm:t>
        <a:bodyPr/>
        <a:lstStyle/>
        <a:p>
          <a:r>
            <a:rPr lang="de-DE" sz="1050" b="0" i="0" u="none">
              <a:solidFill>
                <a:schemeClr val="tx1"/>
              </a:solidFill>
              <a:highlight>
                <a:srgbClr val="C9A6E4"/>
              </a:highlight>
            </a:rPr>
            <a:t>AW_BUC_07b</a:t>
          </a:r>
          <a:endParaRPr lang="de-DE" sz="1050" b="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04825252-78C3-40A0-B182-5DF04E105FA7}" type="parTrans" cxnId="{317572E1-4573-454B-9E74-10E2795C05E9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3CDC9438-08F3-4F26-9DE1-42EA5E6ABAEF}" type="sibTrans" cxnId="{317572E1-4573-454B-9E74-10E2795C05E9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0320CF58-2D84-4DE8-99B9-C774806E1C41}">
      <dgm:prSet custT="1"/>
      <dgm:spPr/>
      <dgm:t>
        <a:bodyPr/>
        <a:lstStyle/>
        <a:p>
          <a:r>
            <a:rPr lang="de-DE" sz="1050" b="0" i="0" u="none">
              <a:solidFill>
                <a:schemeClr val="tx1"/>
              </a:solidFill>
              <a:highlight>
                <a:srgbClr val="C9A6E4"/>
              </a:highlight>
            </a:rPr>
            <a:t>AW_BUC_07c</a:t>
          </a:r>
          <a:endParaRPr lang="de-DE" sz="1050" b="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47E6F12D-A87C-446B-99B5-98F493ACF5D5}" type="parTrans" cxnId="{9BD2E550-94D4-406D-81D4-DA7D1CB8B850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F42315C2-8754-49F8-A204-E0EAD3EA9A9A}" type="sibTrans" cxnId="{9BD2E550-94D4-406D-81D4-DA7D1CB8B850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4477921F-F866-4944-8A7E-015D98DA7306}">
      <dgm:prSet custT="1"/>
      <dgm:spPr/>
      <dgm:t>
        <a:bodyPr/>
        <a:lstStyle/>
        <a:p>
          <a:r>
            <a:rPr lang="de-DE" sz="1050" b="0" i="0" u="none">
              <a:solidFill>
                <a:schemeClr val="tx1"/>
              </a:solidFill>
              <a:highlight>
                <a:srgbClr val="C9A6E4"/>
              </a:highlight>
            </a:rPr>
            <a:t>AW_BUC_07d</a:t>
          </a:r>
          <a:endParaRPr lang="de-DE" sz="1050" b="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D4541054-2E29-4A00-8D34-E17A6632B645}" type="parTrans" cxnId="{7764B9CB-4BB3-4C64-A272-3055213B7AB7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232ABB5A-8BE6-4A7E-B352-B67FBC9EC617}" type="sibTrans" cxnId="{7764B9CB-4BB3-4C64-A272-3055213B7AB7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5BA130EE-A9D0-4DE9-9ED8-485E5B2309CB}">
      <dgm:prSet custT="1"/>
      <dgm:spPr/>
      <dgm:t>
        <a:bodyPr/>
        <a:lstStyle/>
        <a:p>
          <a:r>
            <a:rPr lang="de-DE" sz="1050" b="0" i="0" u="none">
              <a:solidFill>
                <a:schemeClr val="tx1"/>
              </a:solidFill>
              <a:highlight>
                <a:srgbClr val="C9A6E4"/>
              </a:highlight>
            </a:rPr>
            <a:t>AW_BUC_08</a:t>
          </a:r>
          <a:endParaRPr lang="de-DE" sz="1050" b="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4CEFF796-ECEA-4AD0-BB93-154C6F3157A8}" type="parTrans" cxnId="{10DE01E4-CF59-4385-87EF-35FDF3319338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5328B8BC-CC94-4B96-8C75-C3CB7A892AB7}" type="sibTrans" cxnId="{10DE01E4-CF59-4385-87EF-35FDF3319338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C419AA99-39A1-4700-A6D3-A27F693F031C}">
      <dgm:prSet custT="1"/>
      <dgm:spPr/>
      <dgm:t>
        <a:bodyPr/>
        <a:lstStyle/>
        <a:p>
          <a:r>
            <a:rPr lang="de-DE" sz="1050" b="0" i="0" u="none">
              <a:solidFill>
                <a:schemeClr val="tx1"/>
              </a:solidFill>
              <a:highlight>
                <a:srgbClr val="C9A6E4"/>
              </a:highlight>
            </a:rPr>
            <a:t>AW_BUC_09a</a:t>
          </a:r>
          <a:endParaRPr lang="de-DE" sz="1050" b="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30C10263-AD0E-4BE6-A9CF-51B6803A6762}" type="parTrans" cxnId="{A43A5478-9C29-49CE-BCBF-09E4DE8168A5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B6CBAA99-7CB4-4AA6-A279-8BFAC1BB85CC}" type="sibTrans" cxnId="{A43A5478-9C29-49CE-BCBF-09E4DE8168A5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AFD4713B-4D29-4D0E-84D5-6BCAFA132198}">
      <dgm:prSet custT="1"/>
      <dgm:spPr/>
      <dgm:t>
        <a:bodyPr/>
        <a:lstStyle/>
        <a:p>
          <a:r>
            <a:rPr lang="de-DE" sz="1050" b="0" i="0" u="none" dirty="0">
              <a:solidFill>
                <a:schemeClr val="tx1"/>
              </a:solidFill>
              <a:highlight>
                <a:srgbClr val="C9A6E4"/>
              </a:highlight>
            </a:rPr>
            <a:t>AW_BUC_09b</a:t>
          </a:r>
          <a:endParaRPr lang="de-DE" sz="1050" b="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0839166D-22D1-4CA4-89B7-D792056A89F4}" type="parTrans" cxnId="{A5A2F4A7-225F-422B-8AA5-E6578E61D007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F8B99286-B50B-4EF8-B1BC-759CED21B65E}" type="sibTrans" cxnId="{A5A2F4A7-225F-422B-8AA5-E6578E61D007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16E47979-1500-422E-B2A6-1C95CF975F0D}">
      <dgm:prSet custT="1"/>
      <dgm:spPr/>
      <dgm:t>
        <a:bodyPr/>
        <a:lstStyle/>
        <a:p>
          <a:r>
            <a:rPr lang="de-DE" sz="1050" b="0" i="0" u="none">
              <a:solidFill>
                <a:schemeClr val="tx1"/>
              </a:solidFill>
              <a:highlight>
                <a:srgbClr val="C9A6E4"/>
              </a:highlight>
            </a:rPr>
            <a:t>AW_BUC_11</a:t>
          </a:r>
          <a:endParaRPr lang="de-DE" sz="1050" b="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74B5C948-28F8-4C43-A8A3-049B9EBFA114}" type="parTrans" cxnId="{C79724C3-13B7-499D-B889-2BF0FB1C6375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863FC0F1-0C9B-46DC-BAFC-0DB8B87911F2}" type="sibTrans" cxnId="{C79724C3-13B7-499D-B889-2BF0FB1C6375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05DF4103-D0DD-45B1-B92A-431A75A34A7B}">
      <dgm:prSet custT="1"/>
      <dgm:spPr/>
      <dgm:t>
        <a:bodyPr/>
        <a:lstStyle/>
        <a:p>
          <a:r>
            <a:rPr lang="de-DE" sz="1050" b="0" i="0" u="none">
              <a:solidFill>
                <a:schemeClr val="tx1"/>
              </a:solidFill>
              <a:highlight>
                <a:srgbClr val="C9A6E4"/>
              </a:highlight>
            </a:rPr>
            <a:t>AW_BUC_12</a:t>
          </a:r>
          <a:endParaRPr lang="de-DE" sz="1050" b="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1D9F889A-ED0F-4303-B49E-239F56FD83DE}" type="parTrans" cxnId="{9230AFAB-C442-4A6E-8FBA-08564212E946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12B18F1A-1F7B-492C-969A-9921B63BA441}" type="sibTrans" cxnId="{9230AFAB-C442-4A6E-8FBA-08564212E946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2F71BF58-40E1-409F-AEA6-32894D723A87}">
      <dgm:prSet custT="1"/>
      <dgm:spPr/>
      <dgm:t>
        <a:bodyPr/>
        <a:lstStyle/>
        <a:p>
          <a:r>
            <a:rPr lang="de-DE" sz="1050" b="0" i="0" u="none" dirty="0">
              <a:solidFill>
                <a:schemeClr val="tx1"/>
              </a:solidFill>
              <a:highlight>
                <a:srgbClr val="C9A6E4"/>
              </a:highlight>
            </a:rPr>
            <a:t>AW_BUC_13</a:t>
          </a:r>
          <a:endParaRPr lang="de-DE" sz="1050" b="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060298CD-1325-42A8-9CFF-C9BBBDD79E40}" type="parTrans" cxnId="{6324E0AC-832F-4889-A19A-E3A98CB063D5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46760FFB-6A8E-4E3D-8820-95959DC19846}" type="sibTrans" cxnId="{6324E0AC-832F-4889-A19A-E3A98CB063D5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612AB8EA-89C3-4B75-969F-E98177AB0F82}">
      <dgm:prSet custT="1"/>
      <dgm:spPr/>
      <dgm:t>
        <a:bodyPr/>
        <a:lstStyle/>
        <a:p>
          <a:r>
            <a:rPr lang="de-DE" sz="1050" b="0" i="0" u="none" dirty="0">
              <a:solidFill>
                <a:schemeClr val="tx1"/>
              </a:solidFill>
              <a:highlight>
                <a:srgbClr val="B6C8E8"/>
              </a:highlight>
            </a:rPr>
            <a:t>FB_BUC_04</a:t>
          </a:r>
          <a:endParaRPr lang="de-DE" sz="1050" b="0" dirty="0">
            <a:solidFill>
              <a:schemeClr val="tx1"/>
            </a:solidFill>
            <a:highlight>
              <a:srgbClr val="B6C8E8"/>
            </a:highlight>
          </a:endParaRPr>
        </a:p>
      </dgm:t>
    </dgm:pt>
    <dgm:pt modelId="{AB92C424-0D3C-46A2-8DB9-0930DD8E5703}" type="parTrans" cxnId="{CFADC42C-FE8C-49B6-9EC9-E21385AFD32D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F4D52967-ECE1-41D8-B65D-A19A62441447}" type="sibTrans" cxnId="{CFADC42C-FE8C-49B6-9EC9-E21385AFD32D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A0BF6653-C1D1-44CE-84AD-B862C6668545}">
      <dgm:prSet custT="1"/>
      <dgm:spPr/>
      <dgm:t>
        <a:bodyPr/>
        <a:lstStyle/>
        <a:p>
          <a:r>
            <a:rPr lang="de-DE" sz="1050" b="0" i="0" u="none" dirty="0">
              <a:solidFill>
                <a:schemeClr val="tx1"/>
              </a:solidFill>
              <a:highlight>
                <a:srgbClr val="A0E5FE"/>
              </a:highlight>
            </a:rPr>
            <a:t>H_BUC_01</a:t>
          </a:r>
          <a:endParaRPr lang="de-DE" sz="1050" b="0" dirty="0">
            <a:solidFill>
              <a:schemeClr val="tx1"/>
            </a:solidFill>
            <a:highlight>
              <a:srgbClr val="A0E5FE"/>
            </a:highlight>
          </a:endParaRPr>
        </a:p>
      </dgm:t>
    </dgm:pt>
    <dgm:pt modelId="{3266B110-8B5F-4BC5-97B8-3C5692B39CDA}" type="parTrans" cxnId="{4B17C731-6CC6-4374-9E87-DE84C8D1083E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E72D963E-B825-4AFA-80F2-0ABF92BCD0CA}" type="sibTrans" cxnId="{4B17C731-6CC6-4374-9E87-DE84C8D1083E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951177C5-0C08-4342-81AC-99716443A13C}">
      <dgm:prSet custT="1"/>
      <dgm:spPr/>
      <dgm:t>
        <a:bodyPr/>
        <a:lstStyle/>
        <a:p>
          <a:r>
            <a:rPr lang="de-DE" sz="1050" b="0" i="0" u="none" dirty="0">
              <a:solidFill>
                <a:schemeClr val="tx1"/>
              </a:solidFill>
              <a:highlight>
                <a:srgbClr val="D9EFC3"/>
              </a:highlight>
            </a:rPr>
            <a:t>M_BUC_01</a:t>
          </a:r>
          <a:endParaRPr lang="de-DE" sz="1050" b="0" dirty="0">
            <a:solidFill>
              <a:schemeClr val="tx1"/>
            </a:solidFill>
            <a:highlight>
              <a:srgbClr val="D9EFC3"/>
            </a:highlight>
          </a:endParaRPr>
        </a:p>
      </dgm:t>
    </dgm:pt>
    <dgm:pt modelId="{7855B82D-07F5-4750-8E61-5EC2376C8684}" type="parTrans" cxnId="{8055B5B1-9262-4273-A640-0727A3C95A56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A75A8763-E7F1-49B6-9132-AF412FE77829}" type="sibTrans" cxnId="{8055B5B1-9262-4273-A640-0727A3C95A56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1FAAD122-66FE-4641-B6CD-F4C771B66FAF}">
      <dgm:prSet phldrT="[Text]" custT="1"/>
      <dgm:spPr>
        <a:noFill/>
      </dgm:spPr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C9A6E4"/>
              </a:highlight>
            </a:rPr>
            <a:t>AW_BUC_10a</a:t>
          </a:r>
          <a:endParaRPr lang="de-DE" sz="100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C1A62634-7020-45D7-A024-49613558F296}" type="parTrans" cxnId="{32530989-9C3A-47D5-AC0D-11C9BBEE6960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DC53CDA5-5577-44F9-A484-32C91066CF05}" type="sibTrans" cxnId="{32530989-9C3A-47D5-AC0D-11C9BBEE6960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65EB0ED8-532F-471E-B7CB-CDDC573C4892}">
      <dgm:prSet custT="1"/>
      <dgm:spPr>
        <a:noFill/>
      </dgm:spPr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C9A6E4"/>
              </a:highlight>
            </a:rPr>
            <a:t>AW_BUC_10b</a:t>
          </a:r>
          <a:endParaRPr lang="de-DE" sz="100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E0683682-4DE3-4ABD-A093-F989B617ADE3}" type="parTrans" cxnId="{65ADB8FF-7F73-4413-8DB4-2198015A01CA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C11B4B1C-9AA8-400F-A334-6F581E5A6A9F}" type="sibTrans" cxnId="{65ADB8FF-7F73-4413-8DB4-2198015A01CA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9AB4FE68-8023-420A-BE2D-9042FA82B1AF}">
      <dgm:prSet custT="1"/>
      <dgm:spPr>
        <a:noFill/>
      </dgm:spPr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C9A6E4"/>
              </a:highlight>
            </a:rPr>
            <a:t>AW_BUC_14</a:t>
          </a:r>
          <a:endParaRPr lang="de-DE" sz="100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8E400BCD-666D-44E0-BA3F-F1866FAF1F4C}" type="parTrans" cxnId="{E40612BF-EA09-434F-AED6-9BBE892B7BB5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9B3C2F59-9FB5-455C-840A-E66B1ECABD12}" type="sibTrans" cxnId="{E40612BF-EA09-434F-AED6-9BBE892B7BB5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88363471-C0CE-4956-9925-BD1DDA5C0205}">
      <dgm:prSet custT="1"/>
      <dgm:spPr>
        <a:noFill/>
      </dgm:spPr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C9A6E4"/>
              </a:highlight>
            </a:rPr>
            <a:t>AW_BUC_15</a:t>
          </a:r>
          <a:endParaRPr lang="de-DE" sz="100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BDBE5E7D-D7C8-44E0-936D-172904E40085}" type="parTrans" cxnId="{C16833F5-8CBD-4F43-88F4-031ECE9E47B9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C872785C-92F7-486F-9BEE-12E4C9005279}" type="sibTrans" cxnId="{C16833F5-8CBD-4F43-88F4-031ECE9E47B9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47B360C3-52A6-456A-8E1C-1C4E09AFA98A}">
      <dgm:prSet custT="1"/>
      <dgm:spPr>
        <a:noFill/>
      </dgm:spPr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A0E5FE"/>
              </a:highlight>
            </a:rPr>
            <a:t>H_BUC_02a</a:t>
          </a:r>
          <a:endParaRPr lang="de-DE" sz="1000" dirty="0">
            <a:solidFill>
              <a:schemeClr val="tx1"/>
            </a:solidFill>
            <a:highlight>
              <a:srgbClr val="A0E5FE"/>
            </a:highlight>
          </a:endParaRPr>
        </a:p>
      </dgm:t>
    </dgm:pt>
    <dgm:pt modelId="{6F2BEFE2-D6F1-471E-89BC-227463C46C81}" type="parTrans" cxnId="{2D0E4ABB-335B-4761-B36F-D0BF1F77E9A0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91688EA1-E2DE-47AA-B765-CC92D451627B}" type="sibTrans" cxnId="{2D0E4ABB-335B-4761-B36F-D0BF1F77E9A0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A0DF0DA2-3BDE-4D75-B5E5-2C0D37EF7E6A}">
      <dgm:prSet custT="1"/>
      <dgm:spPr>
        <a:noFill/>
      </dgm:spPr>
      <dgm:t>
        <a:bodyPr/>
        <a:lstStyle/>
        <a:p>
          <a:r>
            <a:rPr lang="de-DE" sz="1000" b="0" i="0" u="none">
              <a:solidFill>
                <a:schemeClr val="tx1"/>
              </a:solidFill>
              <a:highlight>
                <a:srgbClr val="A0E5FE"/>
              </a:highlight>
            </a:rPr>
            <a:t>H_BUC_02b</a:t>
          </a:r>
          <a:endParaRPr lang="de-DE" sz="1000" dirty="0">
            <a:solidFill>
              <a:schemeClr val="tx1"/>
            </a:solidFill>
            <a:highlight>
              <a:srgbClr val="A0E5FE"/>
            </a:highlight>
          </a:endParaRPr>
        </a:p>
      </dgm:t>
    </dgm:pt>
    <dgm:pt modelId="{D4247713-7241-4101-9EB6-868627942E22}" type="parTrans" cxnId="{FA85BE91-A4D7-4981-9FAF-AF1DE5E20194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2291BA17-8A0E-4081-87AC-8187C10106AF}" type="sibTrans" cxnId="{FA85BE91-A4D7-4981-9FAF-AF1DE5E20194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5E326A8C-20DB-43C1-93E0-51B3E1C1F538}">
      <dgm:prSet custT="1"/>
      <dgm:spPr>
        <a:noFill/>
      </dgm:spPr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A0E5FE"/>
              </a:highlight>
            </a:rPr>
            <a:t>H_BUC_02c</a:t>
          </a:r>
          <a:endParaRPr lang="de-DE" sz="1000" dirty="0">
            <a:solidFill>
              <a:schemeClr val="tx1"/>
            </a:solidFill>
            <a:highlight>
              <a:srgbClr val="A0E5FE"/>
            </a:highlight>
          </a:endParaRPr>
        </a:p>
      </dgm:t>
    </dgm:pt>
    <dgm:pt modelId="{6EC45666-9207-41FD-8B41-ABBC4982E7A6}" type="parTrans" cxnId="{054D077F-6FC9-4140-AD1F-2572898291E0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E46D87D3-9C13-4E66-B9D2-D20C914D3F8D}" type="sibTrans" cxnId="{054D077F-6FC9-4140-AD1F-2572898291E0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BEE0AB3C-A4E0-4E6A-AA0C-0B170BDEDEEC}">
      <dgm:prSet custT="1"/>
      <dgm:spPr>
        <a:noFill/>
      </dgm:spPr>
      <dgm:t>
        <a:bodyPr/>
        <a:lstStyle/>
        <a:p>
          <a:r>
            <a:rPr lang="de-DE" sz="1000" b="0" i="0" u="none">
              <a:solidFill>
                <a:schemeClr val="tx1"/>
              </a:solidFill>
              <a:highlight>
                <a:srgbClr val="A0E5FE"/>
              </a:highlight>
            </a:rPr>
            <a:t>H_BUC_03a</a:t>
          </a:r>
          <a:endParaRPr lang="de-DE" sz="1000" dirty="0">
            <a:solidFill>
              <a:schemeClr val="tx1"/>
            </a:solidFill>
            <a:highlight>
              <a:srgbClr val="A0E5FE"/>
            </a:highlight>
          </a:endParaRPr>
        </a:p>
      </dgm:t>
    </dgm:pt>
    <dgm:pt modelId="{58E01958-34A0-4F72-9E5D-7B76DC130126}" type="parTrans" cxnId="{0F060FA1-1CC8-4EEA-9111-0BC7B47CB799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367C30E0-A050-4879-81DF-FC31D892B04D}" type="sibTrans" cxnId="{0F060FA1-1CC8-4EEA-9111-0BC7B47CB799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0DAE5ED4-9BAA-442A-B193-FD3CBFC4F977}">
      <dgm:prSet custT="1"/>
      <dgm:spPr>
        <a:noFill/>
      </dgm:spPr>
      <dgm:t>
        <a:bodyPr/>
        <a:lstStyle/>
        <a:p>
          <a:r>
            <a:rPr lang="de-DE" sz="1000" b="0" i="0" u="none">
              <a:solidFill>
                <a:schemeClr val="tx1"/>
              </a:solidFill>
              <a:highlight>
                <a:srgbClr val="A0E5FE"/>
              </a:highlight>
            </a:rPr>
            <a:t>H_BUC_03b</a:t>
          </a:r>
          <a:endParaRPr lang="de-DE" sz="1000" dirty="0">
            <a:solidFill>
              <a:schemeClr val="tx1"/>
            </a:solidFill>
            <a:highlight>
              <a:srgbClr val="A0E5FE"/>
            </a:highlight>
          </a:endParaRPr>
        </a:p>
      </dgm:t>
    </dgm:pt>
    <dgm:pt modelId="{A0836702-C3AD-411B-BC66-848BCD32E399}" type="parTrans" cxnId="{4834FF28-305F-4885-AAE2-22EA6014C70F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C3A7CA6C-183D-4C61-9909-DF3422348E83}" type="sibTrans" cxnId="{4834FF28-305F-4885-AAE2-22EA6014C70F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B2CA488B-71F3-414B-BE1A-F4BBA53AC024}">
      <dgm:prSet custT="1"/>
      <dgm:spPr>
        <a:noFill/>
      </dgm:spPr>
      <dgm:t>
        <a:bodyPr/>
        <a:lstStyle/>
        <a:p>
          <a:r>
            <a:rPr lang="de-DE" sz="1000" b="0" i="0" u="none">
              <a:solidFill>
                <a:schemeClr val="tx1"/>
              </a:solidFill>
              <a:highlight>
                <a:srgbClr val="A0E5FE"/>
              </a:highlight>
            </a:rPr>
            <a:t>H_BUC_04</a:t>
          </a:r>
          <a:endParaRPr lang="de-DE" sz="1000" dirty="0">
            <a:solidFill>
              <a:schemeClr val="tx1"/>
            </a:solidFill>
            <a:highlight>
              <a:srgbClr val="A0E5FE"/>
            </a:highlight>
          </a:endParaRPr>
        </a:p>
      </dgm:t>
    </dgm:pt>
    <dgm:pt modelId="{84CCE233-C0CC-46E5-946C-3CB612ABDBE1}" type="parTrans" cxnId="{585ABB97-BBB0-4C2C-BDF6-5AD0B7C73D23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FCA7F506-62DC-4B9D-ACAF-16FAF6E63590}" type="sibTrans" cxnId="{585ABB97-BBB0-4C2C-BDF6-5AD0B7C73D23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55001E0F-5942-48D8-B57A-569A30185607}">
      <dgm:prSet custT="1"/>
      <dgm:spPr>
        <a:noFill/>
      </dgm:spPr>
      <dgm:t>
        <a:bodyPr/>
        <a:lstStyle/>
        <a:p>
          <a:r>
            <a:rPr lang="de-DE" sz="1000" b="0" i="0" u="none">
              <a:solidFill>
                <a:schemeClr val="tx1"/>
              </a:solidFill>
              <a:highlight>
                <a:srgbClr val="A0E5FE"/>
              </a:highlight>
            </a:rPr>
            <a:t>H_BUC_05</a:t>
          </a:r>
          <a:endParaRPr lang="de-DE" sz="1000" dirty="0">
            <a:solidFill>
              <a:schemeClr val="tx1"/>
            </a:solidFill>
            <a:highlight>
              <a:srgbClr val="A0E5FE"/>
            </a:highlight>
          </a:endParaRPr>
        </a:p>
      </dgm:t>
    </dgm:pt>
    <dgm:pt modelId="{C8C48F93-77D4-4FAE-92BF-DD2CDD691D45}" type="parTrans" cxnId="{BCE058F3-D323-4AEB-8C56-66E032F2AF0A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31A56504-A464-4F2B-A349-FC72699731CC}" type="sibTrans" cxnId="{BCE058F3-D323-4AEB-8C56-66E032F2AF0A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BD1D98D9-04B3-4ADC-B26C-77B29931FEE5}">
      <dgm:prSet custT="1"/>
      <dgm:spPr>
        <a:noFill/>
      </dgm:spPr>
      <dgm:t>
        <a:bodyPr/>
        <a:lstStyle/>
        <a:p>
          <a:r>
            <a:rPr lang="de-DE" sz="1000" b="0" i="0" u="none">
              <a:solidFill>
                <a:schemeClr val="tx1"/>
              </a:solidFill>
              <a:highlight>
                <a:srgbClr val="A0E5FE"/>
              </a:highlight>
            </a:rPr>
            <a:t>H_BUC_06</a:t>
          </a:r>
          <a:endParaRPr lang="de-DE" sz="1000" dirty="0">
            <a:solidFill>
              <a:schemeClr val="tx1"/>
            </a:solidFill>
            <a:highlight>
              <a:srgbClr val="A0E5FE"/>
            </a:highlight>
          </a:endParaRPr>
        </a:p>
      </dgm:t>
    </dgm:pt>
    <dgm:pt modelId="{DBEC9B73-B977-4C28-A629-7735E5F06449}" type="parTrans" cxnId="{2FF2B749-3B67-497C-A4DA-D466C08C6934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893AAB70-92DE-438C-83A0-267C11E373A6}" type="sibTrans" cxnId="{2FF2B749-3B67-497C-A4DA-D466C08C6934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1DBCE96F-D7EC-4D56-9821-7ADED394D8DF}">
      <dgm:prSet custT="1"/>
      <dgm:spPr>
        <a:noFill/>
      </dgm:spPr>
      <dgm:t>
        <a:bodyPr/>
        <a:lstStyle/>
        <a:p>
          <a:r>
            <a:rPr lang="de-DE" sz="1000" b="0" i="0" u="none">
              <a:solidFill>
                <a:schemeClr val="tx1"/>
              </a:solidFill>
              <a:highlight>
                <a:srgbClr val="A0E5FE"/>
              </a:highlight>
            </a:rPr>
            <a:t>H_BUC_07</a:t>
          </a:r>
          <a:endParaRPr lang="de-DE" sz="1000" dirty="0">
            <a:solidFill>
              <a:schemeClr val="tx1"/>
            </a:solidFill>
            <a:highlight>
              <a:srgbClr val="A0E5FE"/>
            </a:highlight>
          </a:endParaRPr>
        </a:p>
      </dgm:t>
    </dgm:pt>
    <dgm:pt modelId="{F72042AA-2630-4A63-9F13-CD1BADC5BE38}" type="parTrans" cxnId="{7D01868D-029E-4F60-B3DB-27BFB3EA909C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E3E0DF74-CFEC-424B-AF04-4ACD459AAC5D}" type="sibTrans" cxnId="{7D01868D-029E-4F60-B3DB-27BFB3EA909C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7F15F819-AD2C-4944-A4CF-F108F6DA2247}">
      <dgm:prSet custT="1"/>
      <dgm:spPr>
        <a:noFill/>
      </dgm:spPr>
      <dgm:t>
        <a:bodyPr/>
        <a:lstStyle/>
        <a:p>
          <a:r>
            <a:rPr lang="de-DE" sz="1000" b="0" i="0" u="none">
              <a:solidFill>
                <a:schemeClr val="tx1"/>
              </a:solidFill>
              <a:highlight>
                <a:srgbClr val="A0E5FE"/>
              </a:highlight>
            </a:rPr>
            <a:t>H_BUC_08</a:t>
          </a:r>
          <a:endParaRPr lang="de-DE" sz="1000" dirty="0">
            <a:solidFill>
              <a:schemeClr val="tx1"/>
            </a:solidFill>
            <a:highlight>
              <a:srgbClr val="A0E5FE"/>
            </a:highlight>
          </a:endParaRPr>
        </a:p>
      </dgm:t>
    </dgm:pt>
    <dgm:pt modelId="{845E73C3-E588-4B99-AABA-F2CC046D804E}" type="parTrans" cxnId="{476DA3FF-8F02-4569-B9BE-9EA2194E139D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1188DBF0-0252-4E93-A5B4-0B9BB8F0286F}" type="sibTrans" cxnId="{476DA3FF-8F02-4569-B9BE-9EA2194E139D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98FA2E82-DF62-46AC-AFCB-933C59197F74}">
      <dgm:prSet custT="1"/>
      <dgm:spPr>
        <a:noFill/>
      </dgm:spPr>
      <dgm:t>
        <a:bodyPr/>
        <a:lstStyle/>
        <a:p>
          <a:r>
            <a:rPr lang="de-DE" sz="1000" b="0" i="0" u="none">
              <a:solidFill>
                <a:schemeClr val="tx1"/>
              </a:solidFill>
              <a:highlight>
                <a:srgbClr val="A0E5FE"/>
              </a:highlight>
            </a:rPr>
            <a:t>H_BUC_09 </a:t>
          </a:r>
          <a:endParaRPr lang="de-DE" sz="1000" dirty="0">
            <a:solidFill>
              <a:schemeClr val="tx1"/>
            </a:solidFill>
            <a:highlight>
              <a:srgbClr val="A0E5FE"/>
            </a:highlight>
          </a:endParaRPr>
        </a:p>
      </dgm:t>
    </dgm:pt>
    <dgm:pt modelId="{F6FA5610-D740-4C4F-9275-681C664CA28D}" type="parTrans" cxnId="{0E0CCF8B-EB79-49FF-8B79-DA4A7A79C110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054AA21E-D8CA-4C05-8215-4B2E0E0D9B89}" type="sibTrans" cxnId="{0E0CCF8B-EB79-49FF-8B79-DA4A7A79C110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AF6EB296-32A9-4368-9CA0-43EFEDDFABB3}">
      <dgm:prSet custT="1"/>
      <dgm:spPr>
        <a:noFill/>
      </dgm:spPr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A0E5FE"/>
              </a:highlight>
            </a:rPr>
            <a:t>H_BUC_10</a:t>
          </a:r>
          <a:endParaRPr lang="de-DE" sz="1000" dirty="0">
            <a:solidFill>
              <a:schemeClr val="tx1"/>
            </a:solidFill>
            <a:highlight>
              <a:srgbClr val="A0E5FE"/>
            </a:highlight>
          </a:endParaRPr>
        </a:p>
      </dgm:t>
    </dgm:pt>
    <dgm:pt modelId="{65FDFE44-26A9-4CE2-B084-038053090998}" type="parTrans" cxnId="{F56B2F2C-6BB0-4DC6-B255-91EE3831C98D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AD583B19-C1B0-4ABC-8047-4EB3FB9D881A}" type="sibTrans" cxnId="{F56B2F2C-6BB0-4DC6-B255-91EE3831C98D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531EA788-8B91-44DA-8883-F212E9F92100}">
      <dgm:prSet custT="1"/>
      <dgm:spPr>
        <a:noFill/>
      </dgm:spPr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D9EFC3"/>
              </a:highlight>
            </a:rPr>
            <a:t>M_BUC_02</a:t>
          </a:r>
          <a:endParaRPr lang="de-DE" sz="1000" dirty="0">
            <a:solidFill>
              <a:schemeClr val="tx1"/>
            </a:solidFill>
            <a:highlight>
              <a:srgbClr val="D9EFC3"/>
            </a:highlight>
          </a:endParaRPr>
        </a:p>
      </dgm:t>
    </dgm:pt>
    <dgm:pt modelId="{A0C85EE6-9EA8-49E8-88DF-A21B9689DDC1}" type="parTrans" cxnId="{9121C410-50CE-484E-A972-94AB8147CBD4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BF3643B2-B27B-4D9C-9807-EFE4882A2DA7}" type="sibTrans" cxnId="{9121C410-50CE-484E-A972-94AB8147CBD4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F925EAD7-1417-4640-88AF-8893B0C0FE96}">
      <dgm:prSet custT="1"/>
      <dgm:spPr>
        <a:noFill/>
      </dgm:spPr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D9EFC3"/>
              </a:highlight>
            </a:rPr>
            <a:t>M_BUC_03a</a:t>
          </a:r>
          <a:endParaRPr lang="de-DE" sz="1000" dirty="0">
            <a:solidFill>
              <a:schemeClr val="tx1"/>
            </a:solidFill>
            <a:highlight>
              <a:srgbClr val="D9EFC3"/>
            </a:highlight>
          </a:endParaRPr>
        </a:p>
      </dgm:t>
    </dgm:pt>
    <dgm:pt modelId="{474375BF-FCA0-42B0-B194-BAF48C5AFF65}" type="parTrans" cxnId="{74F87AE8-6B5B-419F-8C3F-72C033500C7E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00E47280-88F0-460D-B64E-0E793B646354}" type="sibTrans" cxnId="{74F87AE8-6B5B-419F-8C3F-72C033500C7E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C0CE588F-1C34-4447-857B-90925FE737D4}">
      <dgm:prSet custT="1"/>
      <dgm:spPr>
        <a:noFill/>
      </dgm:spPr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D9EFC3"/>
              </a:highlight>
            </a:rPr>
            <a:t>M_BUC_03b</a:t>
          </a:r>
          <a:endParaRPr lang="de-DE" sz="1000" dirty="0">
            <a:solidFill>
              <a:schemeClr val="tx1"/>
            </a:solidFill>
            <a:highlight>
              <a:srgbClr val="D9EFC3"/>
            </a:highlight>
          </a:endParaRPr>
        </a:p>
      </dgm:t>
    </dgm:pt>
    <dgm:pt modelId="{E997500C-83D6-474D-BA43-61E61463C7E4}" type="parTrans" cxnId="{3828FBCE-3AE4-42F1-BE3A-5B50DDED1450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2006C432-190C-4D3F-AFD3-8B70829750CC}" type="sibTrans" cxnId="{3828FBCE-3AE4-42F1-BE3A-5B50DDED1450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DC6C2EE9-6B91-42DC-80FF-EEA986107993}">
      <dgm:prSet custT="1"/>
      <dgm:spPr>
        <a:noFill/>
      </dgm:spPr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F2D404"/>
              </a:highlight>
            </a:rPr>
            <a:t>P_BUC_09</a:t>
          </a:r>
          <a:endParaRPr lang="de-DE" sz="1000" dirty="0">
            <a:solidFill>
              <a:schemeClr val="tx1"/>
            </a:solidFill>
            <a:highlight>
              <a:srgbClr val="F2D404"/>
            </a:highlight>
          </a:endParaRPr>
        </a:p>
      </dgm:t>
    </dgm:pt>
    <dgm:pt modelId="{FA939118-F067-4657-8C83-7C8C59B533BB}" type="parTrans" cxnId="{8708A677-A97D-49CF-9B9D-CAAF525B177B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66F3ADCF-7659-4D22-90CB-5104EB8FBBCB}" type="sibTrans" cxnId="{8708A677-A97D-49CF-9B9D-CAAF525B177B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00444581-D2E8-4E46-83DD-CD6BDF541CB0}">
      <dgm:prSet custT="1"/>
      <dgm:spPr>
        <a:noFill/>
      </dgm:spPr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EE7A03"/>
              </a:highlight>
            </a:rPr>
            <a:t>R_BUC_05</a:t>
          </a:r>
          <a:endParaRPr lang="de-DE" sz="1000" dirty="0">
            <a:solidFill>
              <a:schemeClr val="tx1"/>
            </a:solidFill>
            <a:highlight>
              <a:srgbClr val="EE7A03"/>
            </a:highlight>
          </a:endParaRPr>
        </a:p>
      </dgm:t>
    </dgm:pt>
    <dgm:pt modelId="{A3A8AB83-6C56-4070-A10A-8A032A23F883}" type="parTrans" cxnId="{918DA160-8017-4A4F-B6E5-2D5643D63ED4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2F236A7A-AB6E-4A5D-A966-FB7AC1FEFBFA}" type="sibTrans" cxnId="{918DA160-8017-4A4F-B6E5-2D5643D63ED4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AEA0A1A9-4731-4B4C-80DD-FDE94EEF697B}">
      <dgm:prSet custT="1"/>
      <dgm:spPr>
        <a:noFill/>
      </dgm:spPr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EE7A03"/>
              </a:highlight>
            </a:rPr>
            <a:t>R_BUC_06</a:t>
          </a:r>
          <a:endParaRPr lang="de-DE" sz="1000" dirty="0">
            <a:solidFill>
              <a:schemeClr val="tx1"/>
            </a:solidFill>
            <a:highlight>
              <a:srgbClr val="EB4604"/>
            </a:highlight>
          </a:endParaRPr>
        </a:p>
      </dgm:t>
    </dgm:pt>
    <dgm:pt modelId="{4AAE57E7-AE95-4B77-BEF6-BCA80FC3C2F9}" type="parTrans" cxnId="{1EDA7C9A-1665-42C5-9251-7674734A132D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7E3EE04D-979E-499B-84BE-5F77258F517A}" type="sibTrans" cxnId="{1EDA7C9A-1665-42C5-9251-7674734A132D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ACB99A31-FDF4-4624-9305-3B02044BA7AB}">
      <dgm:prSet custT="1"/>
      <dgm:spPr>
        <a:noFill/>
      </dgm:spPr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FF9F9F"/>
              </a:highlight>
            </a:rPr>
            <a:t>S_BUC_06</a:t>
          </a:r>
          <a:endParaRPr lang="de-DE" sz="1000" dirty="0">
            <a:solidFill>
              <a:schemeClr val="tx1"/>
            </a:solidFill>
            <a:highlight>
              <a:srgbClr val="FF9F9F"/>
            </a:highlight>
          </a:endParaRPr>
        </a:p>
      </dgm:t>
    </dgm:pt>
    <dgm:pt modelId="{AA2613BB-CACD-498D-9995-76AB4A5EC8D6}" type="parTrans" cxnId="{EB9ABC63-0C3C-448E-A2AD-6C2DE3AC9394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F82DACEB-041C-46F3-A093-E113F1D56817}" type="sibTrans" cxnId="{EB9ABC63-0C3C-448E-A2AD-6C2DE3AC9394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FC45DE2F-6FAD-4A48-A917-19A4BE4BCCEF}">
      <dgm:prSet custT="1"/>
      <dgm:spPr>
        <a:noFill/>
      </dgm:spPr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FF9F9F"/>
              </a:highlight>
            </a:rPr>
            <a:t>S_BUC_07</a:t>
          </a:r>
          <a:endParaRPr lang="de-DE" sz="1000" dirty="0">
            <a:solidFill>
              <a:schemeClr val="tx1"/>
            </a:solidFill>
            <a:highlight>
              <a:srgbClr val="FF9F9F"/>
            </a:highlight>
          </a:endParaRPr>
        </a:p>
      </dgm:t>
    </dgm:pt>
    <dgm:pt modelId="{B0D60ED7-8771-4BE8-9356-0227EBE00A19}" type="parTrans" cxnId="{F0EE6C99-8361-49A8-88D7-78DB1256A5AC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CC32648A-6D42-4466-AA15-FD92665E7E61}" type="sibTrans" cxnId="{F0EE6C99-8361-49A8-88D7-78DB1256A5AC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002E63F9-8DC6-45E8-B627-B2500C3822E3}">
      <dgm:prSet custT="1"/>
      <dgm:spPr>
        <a:noFill/>
      </dgm:spPr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FF9F9F"/>
              </a:highlight>
            </a:rPr>
            <a:t>S_BUC_12</a:t>
          </a:r>
          <a:endParaRPr lang="de-DE" sz="1000" dirty="0">
            <a:solidFill>
              <a:schemeClr val="tx1"/>
            </a:solidFill>
            <a:highlight>
              <a:srgbClr val="FF9F9F"/>
            </a:highlight>
          </a:endParaRPr>
        </a:p>
      </dgm:t>
    </dgm:pt>
    <dgm:pt modelId="{392F05EF-C1BF-409B-9A86-6AC47E1BBF0E}" type="parTrans" cxnId="{02E38815-72D4-4C00-8DA2-CB3F35383385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80B91B40-8256-4572-A8E5-7FCBA1658D81}" type="sibTrans" cxnId="{02E38815-72D4-4C00-8DA2-CB3F35383385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70985FCB-8632-4BB4-9584-163FC3119B02}">
      <dgm:prSet custT="1"/>
      <dgm:spPr>
        <a:noFill/>
      </dgm:spPr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FF9F9F"/>
              </a:highlight>
            </a:rPr>
            <a:t>S_BUCB_14</a:t>
          </a:r>
          <a:endParaRPr lang="de-DE" sz="1000" dirty="0">
            <a:solidFill>
              <a:schemeClr val="tx1"/>
            </a:solidFill>
            <a:highlight>
              <a:srgbClr val="FF9F9F"/>
            </a:highlight>
          </a:endParaRPr>
        </a:p>
      </dgm:t>
    </dgm:pt>
    <dgm:pt modelId="{7A868988-133E-4085-8915-74F0703880CF}" type="parTrans" cxnId="{7F1E4F3E-3051-4837-B1C2-0FFA611E062F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27415F7E-7695-4D76-87F3-F482DAAC26CE}" type="sibTrans" cxnId="{7F1E4F3E-3051-4837-B1C2-0FFA611E062F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A7981F89-0B71-4570-94DF-29E7AFC173C5}">
      <dgm:prSet custT="1"/>
      <dgm:spPr>
        <a:noFill/>
      </dgm:spPr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FF9F9F"/>
              </a:highlight>
            </a:rPr>
            <a:t>S_UC_14a</a:t>
          </a:r>
          <a:endParaRPr lang="de-DE" sz="1000" dirty="0">
            <a:solidFill>
              <a:schemeClr val="tx1"/>
            </a:solidFill>
            <a:highlight>
              <a:srgbClr val="FF9F9F"/>
            </a:highlight>
          </a:endParaRPr>
        </a:p>
      </dgm:t>
    </dgm:pt>
    <dgm:pt modelId="{8E35CFF4-F9FC-4D5A-8678-806518569698}" type="parTrans" cxnId="{824FCC2F-D0E6-4C8B-961C-FF51FCDA999E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118D859E-4EA2-4BF6-924D-8DB53C27FAE3}" type="sibTrans" cxnId="{824FCC2F-D0E6-4C8B-961C-FF51FCDA999E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E62BA8E4-6B74-44DE-A6CA-10030AD9B57F}">
      <dgm:prSet custT="1"/>
      <dgm:spPr>
        <a:noFill/>
      </dgm:spPr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FF9F9F"/>
              </a:highlight>
            </a:rPr>
            <a:t>S_BUC_14b</a:t>
          </a:r>
          <a:endParaRPr lang="de-DE" sz="1000" dirty="0">
            <a:solidFill>
              <a:schemeClr val="tx1"/>
            </a:solidFill>
            <a:highlight>
              <a:srgbClr val="FF9F9F"/>
            </a:highlight>
          </a:endParaRPr>
        </a:p>
      </dgm:t>
    </dgm:pt>
    <dgm:pt modelId="{EFDECB16-3694-495D-AECE-2CF1718F35A6}" type="parTrans" cxnId="{7E842CE2-A884-41E5-9ABB-2761777C6B9C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E6A46B0F-6A8D-4EE5-B1BD-0B6E5C8BD824}" type="sibTrans" cxnId="{7E842CE2-A884-41E5-9ABB-2761777C6B9C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EF444954-648B-437C-9411-B3DCD83BB1F7}">
      <dgm:prSet custT="1"/>
      <dgm:spPr>
        <a:noFill/>
      </dgm:spPr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FF9F9F"/>
              </a:highlight>
            </a:rPr>
            <a:t>S_BUC_24</a:t>
          </a:r>
          <a:endParaRPr lang="de-DE" sz="1000" dirty="0">
            <a:solidFill>
              <a:schemeClr val="tx1"/>
            </a:solidFill>
            <a:highlight>
              <a:srgbClr val="FF9F9F"/>
            </a:highlight>
          </a:endParaRPr>
        </a:p>
      </dgm:t>
    </dgm:pt>
    <dgm:pt modelId="{B370693E-7FC6-4A1C-A93D-A8FEED338DBA}" type="parTrans" cxnId="{D9A2DE23-0185-4CE4-B9E2-61B33E530DED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D5FB25B1-5C57-44D1-89E1-1E503DC51668}" type="sibTrans" cxnId="{D9A2DE23-0185-4CE4-B9E2-61B33E530DED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30EDA2CB-6F85-44F3-9196-C69CC9DB6DED}">
      <dgm:prSet phldrT="[Text]"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F2D404"/>
              </a:highlight>
            </a:rPr>
            <a:t>P_BUC_01</a:t>
          </a:r>
          <a:endParaRPr lang="de-DE" sz="100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287D114D-7640-493C-A936-C3F9CCC2CF1A}" type="parTrans" cxnId="{745BFA26-DEC3-4EA3-9A3E-41A9F6EEDC17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73D54481-D408-4475-A73D-5A8363C57A06}" type="sibTrans" cxnId="{745BFA26-DEC3-4EA3-9A3E-41A9F6EEDC17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D574B9E3-DB0C-43BD-92C0-2C2BDB3EEDF0}">
      <dgm:prSet custT="1"/>
      <dgm:spPr/>
      <dgm:t>
        <a:bodyPr/>
        <a:lstStyle/>
        <a:p>
          <a:r>
            <a:rPr lang="de-DE" sz="1000" b="0" i="0" u="none">
              <a:solidFill>
                <a:schemeClr val="tx1"/>
              </a:solidFill>
              <a:highlight>
                <a:srgbClr val="F2D404"/>
              </a:highlight>
            </a:rPr>
            <a:t>P_BUC_02</a:t>
          </a:r>
          <a:endParaRPr lang="de-DE" sz="1000" dirty="0">
            <a:solidFill>
              <a:schemeClr val="tx1"/>
            </a:solidFill>
            <a:highlight>
              <a:srgbClr val="F2D404"/>
            </a:highlight>
          </a:endParaRPr>
        </a:p>
      </dgm:t>
    </dgm:pt>
    <dgm:pt modelId="{1E52BE19-5BC9-497B-8518-A31E4059FC05}" type="parTrans" cxnId="{73FD32E8-812A-4FC1-9619-AA60D6939165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70D58664-E0FE-47E6-8A38-2C9B7242F1DC}" type="sibTrans" cxnId="{73FD32E8-812A-4FC1-9619-AA60D6939165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0568BB90-C48D-4F0A-B124-76642B79101D}">
      <dgm:prSet custT="1"/>
      <dgm:spPr/>
      <dgm:t>
        <a:bodyPr/>
        <a:lstStyle/>
        <a:p>
          <a:r>
            <a:rPr lang="de-DE" sz="1000" b="0" i="0" u="none">
              <a:solidFill>
                <a:schemeClr val="tx1"/>
              </a:solidFill>
              <a:highlight>
                <a:srgbClr val="F2D404"/>
              </a:highlight>
            </a:rPr>
            <a:t>P_BUC_03</a:t>
          </a:r>
          <a:endParaRPr lang="de-DE" sz="1000" dirty="0">
            <a:solidFill>
              <a:schemeClr val="tx1"/>
            </a:solidFill>
            <a:highlight>
              <a:srgbClr val="F2D404"/>
            </a:highlight>
          </a:endParaRPr>
        </a:p>
      </dgm:t>
    </dgm:pt>
    <dgm:pt modelId="{4D462992-9B75-4F85-8948-62B63B19349C}" type="parTrans" cxnId="{0072EDEF-6FE8-4C40-B822-1C96527CCFDF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4C160974-7946-4489-95E5-BE81C70EF0C9}" type="sibTrans" cxnId="{0072EDEF-6FE8-4C40-B822-1C96527CCFDF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56080F0E-8AD8-4932-87C3-B65511C93248}">
      <dgm:prSet custT="1"/>
      <dgm:spPr/>
      <dgm:t>
        <a:bodyPr/>
        <a:lstStyle/>
        <a:p>
          <a:r>
            <a:rPr lang="de-DE" sz="1000" b="0" i="0" u="none">
              <a:solidFill>
                <a:schemeClr val="tx1"/>
              </a:solidFill>
              <a:highlight>
                <a:srgbClr val="F2D404"/>
              </a:highlight>
            </a:rPr>
            <a:t>P_BUC_04</a:t>
          </a:r>
          <a:endParaRPr lang="de-DE" sz="1000" dirty="0">
            <a:solidFill>
              <a:schemeClr val="tx1"/>
            </a:solidFill>
            <a:highlight>
              <a:srgbClr val="F2D404"/>
            </a:highlight>
          </a:endParaRPr>
        </a:p>
      </dgm:t>
    </dgm:pt>
    <dgm:pt modelId="{C85DBBBC-C8ED-4852-A02A-B6806540915A}" type="parTrans" cxnId="{9BFA2184-67A6-4D4E-925B-30F9EA164D12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BF0DC054-E529-499B-BDDA-471D4E5D60DA}" type="sibTrans" cxnId="{9BFA2184-67A6-4D4E-925B-30F9EA164D12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96E04FFD-0642-4321-A3AE-2686F0E9E241}">
      <dgm:prSet custT="1"/>
      <dgm:spPr/>
      <dgm:t>
        <a:bodyPr/>
        <a:lstStyle/>
        <a:p>
          <a:r>
            <a:rPr lang="de-DE" sz="1000" b="0" i="0" u="none">
              <a:solidFill>
                <a:schemeClr val="tx1"/>
              </a:solidFill>
              <a:highlight>
                <a:srgbClr val="F2D404"/>
              </a:highlight>
            </a:rPr>
            <a:t>P_BUC_05</a:t>
          </a:r>
          <a:endParaRPr lang="de-DE" sz="1000" dirty="0">
            <a:solidFill>
              <a:schemeClr val="tx1"/>
            </a:solidFill>
            <a:highlight>
              <a:srgbClr val="F2D404"/>
            </a:highlight>
          </a:endParaRPr>
        </a:p>
      </dgm:t>
    </dgm:pt>
    <dgm:pt modelId="{ECDF5340-2B07-488B-82A7-55E803EE2F3F}" type="parTrans" cxnId="{DA2DAC1E-C27F-4D64-93CF-3313674C4F89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54A69232-1A9B-4B42-BC6E-14DB6556A20F}" type="sibTrans" cxnId="{DA2DAC1E-C27F-4D64-93CF-3313674C4F89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2A4145D5-153A-4C49-A3A4-53B25249B5D9}">
      <dgm:prSet custT="1"/>
      <dgm:spPr/>
      <dgm:t>
        <a:bodyPr/>
        <a:lstStyle/>
        <a:p>
          <a:r>
            <a:rPr lang="de-DE" sz="1000" b="0" i="0" u="none">
              <a:solidFill>
                <a:schemeClr val="tx1"/>
              </a:solidFill>
              <a:highlight>
                <a:srgbClr val="F2D404"/>
              </a:highlight>
            </a:rPr>
            <a:t>P_BUC_06</a:t>
          </a:r>
          <a:endParaRPr lang="de-DE" sz="1000" dirty="0">
            <a:solidFill>
              <a:schemeClr val="tx1"/>
            </a:solidFill>
            <a:highlight>
              <a:srgbClr val="F2D404"/>
            </a:highlight>
          </a:endParaRPr>
        </a:p>
      </dgm:t>
    </dgm:pt>
    <dgm:pt modelId="{DBAC033D-8360-49AD-BFA3-6D06F0127546}" type="parTrans" cxnId="{67C4C3DE-C22A-4EC6-89DE-10762B1E52AA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8A514F06-2510-4F2D-835C-4084D337E6B8}" type="sibTrans" cxnId="{67C4C3DE-C22A-4EC6-89DE-10762B1E52AA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2600BE2E-E8D0-4068-856F-50ABFE83291E}">
      <dgm:prSet custT="1"/>
      <dgm:spPr/>
      <dgm:t>
        <a:bodyPr/>
        <a:lstStyle/>
        <a:p>
          <a:r>
            <a:rPr lang="de-DE" sz="1000" b="0" i="0" u="none">
              <a:solidFill>
                <a:schemeClr val="tx1"/>
              </a:solidFill>
              <a:highlight>
                <a:srgbClr val="F2D404"/>
              </a:highlight>
            </a:rPr>
            <a:t>P_BUC_07 </a:t>
          </a:r>
          <a:endParaRPr lang="de-DE" sz="1000" dirty="0">
            <a:solidFill>
              <a:schemeClr val="tx1"/>
            </a:solidFill>
            <a:highlight>
              <a:srgbClr val="F2D404"/>
            </a:highlight>
          </a:endParaRPr>
        </a:p>
      </dgm:t>
    </dgm:pt>
    <dgm:pt modelId="{B0D449AD-F74E-4289-BD92-4CA17888169C}" type="parTrans" cxnId="{291911EF-222F-4C0E-8815-7D0DA2CE086C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3A7099FE-8779-4717-A8CF-989AEECC16D8}" type="sibTrans" cxnId="{291911EF-222F-4C0E-8815-7D0DA2CE086C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3EF504B7-9DFF-42F9-AACC-FAC1C1E68AD6}">
      <dgm:prSet custT="1"/>
      <dgm:spPr/>
      <dgm:t>
        <a:bodyPr/>
        <a:lstStyle/>
        <a:p>
          <a:r>
            <a:rPr lang="de-DE" sz="1000" b="0" i="0" u="none">
              <a:solidFill>
                <a:schemeClr val="tx1"/>
              </a:solidFill>
              <a:highlight>
                <a:srgbClr val="F2D404"/>
              </a:highlight>
            </a:rPr>
            <a:t>P_BUC_08</a:t>
          </a:r>
          <a:endParaRPr lang="de-DE" sz="1000" dirty="0">
            <a:solidFill>
              <a:schemeClr val="tx1"/>
            </a:solidFill>
            <a:highlight>
              <a:srgbClr val="F2D404"/>
            </a:highlight>
          </a:endParaRPr>
        </a:p>
      </dgm:t>
    </dgm:pt>
    <dgm:pt modelId="{4ECD49FE-B989-4D98-9045-8A0F9D0209B5}" type="parTrans" cxnId="{1D50F8F3-38F1-4E9C-9120-C9D0D343D6CB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A6795D0D-2805-4785-AE06-50D91047A66B}" type="sibTrans" cxnId="{1D50F8F3-38F1-4E9C-9120-C9D0D343D6CB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AB4C72C0-3CEF-4F8F-ACFC-3C7302356640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F2D404"/>
              </a:highlight>
            </a:rPr>
            <a:t>P_BUC_10</a:t>
          </a:r>
          <a:endParaRPr lang="de-DE" sz="1000" dirty="0">
            <a:solidFill>
              <a:schemeClr val="tx1"/>
            </a:solidFill>
            <a:highlight>
              <a:srgbClr val="F2D404"/>
            </a:highlight>
          </a:endParaRPr>
        </a:p>
      </dgm:t>
    </dgm:pt>
    <dgm:pt modelId="{D94DBFF7-67E5-447F-9728-13DB87DD7442}" type="parTrans" cxnId="{B7BAF6E7-31DA-4A37-8E9A-A14C0504A582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7CC4E5F4-3FFE-47AC-8867-0B1F6C96D730}" type="sibTrans" cxnId="{B7BAF6E7-31DA-4A37-8E9A-A14C0504A582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16CAAE9F-9948-405A-BC5D-51FB9EA68248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FF9F9F"/>
              </a:highlight>
            </a:rPr>
            <a:t>S_BUC_15</a:t>
          </a:r>
          <a:endParaRPr lang="de-DE" sz="1000" dirty="0">
            <a:solidFill>
              <a:schemeClr val="tx1"/>
            </a:solidFill>
            <a:highlight>
              <a:srgbClr val="FF9F9F"/>
            </a:highlight>
          </a:endParaRPr>
        </a:p>
      </dgm:t>
    </dgm:pt>
    <dgm:pt modelId="{65233BE4-FB7A-47DB-BA88-46934DBC06AF}" type="parTrans" cxnId="{8DCD4403-C250-4C7E-89FC-42A0B0A99FE7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348581A0-C108-43DB-92FA-1FE1F16A0130}" type="sibTrans" cxnId="{8DCD4403-C250-4C7E-89FC-42A0B0A99FE7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32586A27-9298-4AE9-A331-0911BB9E35BE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FF9F9F"/>
              </a:highlight>
            </a:rPr>
            <a:t>S_BUC_17</a:t>
          </a:r>
          <a:endParaRPr lang="de-DE" sz="1000" dirty="0">
            <a:solidFill>
              <a:schemeClr val="tx1"/>
            </a:solidFill>
            <a:highlight>
              <a:srgbClr val="FF9F9F"/>
            </a:highlight>
          </a:endParaRPr>
        </a:p>
      </dgm:t>
    </dgm:pt>
    <dgm:pt modelId="{107D23EE-9CFE-48E5-B90E-57F255453067}" type="parTrans" cxnId="{0A48F6B5-4490-49F0-93CC-B178E28F50BD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50BEBF2B-C61A-4B3F-8D7E-A6E1F638A442}" type="sibTrans" cxnId="{0A48F6B5-4490-49F0-93CC-B178E28F50BD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3C2EABFE-468D-48C9-BF67-22242ED93D75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FF9F9F"/>
              </a:highlight>
            </a:rPr>
            <a:t>S_BUC_17a</a:t>
          </a:r>
          <a:endParaRPr lang="de-DE" sz="1000" dirty="0">
            <a:solidFill>
              <a:schemeClr val="tx1"/>
            </a:solidFill>
            <a:highlight>
              <a:srgbClr val="FF9F9F"/>
            </a:highlight>
          </a:endParaRPr>
        </a:p>
      </dgm:t>
    </dgm:pt>
    <dgm:pt modelId="{745353F0-6F86-4397-8886-39CC409C3250}" type="parTrans" cxnId="{B49DE035-890B-46D6-8E01-7580C8495304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C27890F0-EE40-4D82-8817-D0419FB89F6F}" type="sibTrans" cxnId="{B49DE035-890B-46D6-8E01-7580C8495304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D769D6D6-DB6C-4C82-9881-B580E012427A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FF9F9F"/>
              </a:highlight>
            </a:rPr>
            <a:t>S_BUC_18</a:t>
          </a:r>
          <a:endParaRPr lang="de-DE" sz="1000" dirty="0">
            <a:solidFill>
              <a:schemeClr val="tx1"/>
            </a:solidFill>
            <a:highlight>
              <a:srgbClr val="FF9F9F"/>
            </a:highlight>
          </a:endParaRPr>
        </a:p>
      </dgm:t>
    </dgm:pt>
    <dgm:pt modelId="{191E642A-CCEF-4247-A5E0-E5344A7D809D}" type="parTrans" cxnId="{180D67FF-AF21-456B-8105-A08ED3414105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0A6485E0-F364-4D67-A592-56F4105143C8}" type="sibTrans" cxnId="{180D67FF-AF21-456B-8105-A08ED3414105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C7ABC94A-278A-4800-B599-B0140A493235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FF9F9F"/>
              </a:highlight>
            </a:rPr>
            <a:t>S_BUC_18a</a:t>
          </a:r>
          <a:endParaRPr lang="de-DE" sz="1000" dirty="0">
            <a:solidFill>
              <a:schemeClr val="tx1"/>
            </a:solidFill>
            <a:highlight>
              <a:srgbClr val="FF9F9F"/>
            </a:highlight>
          </a:endParaRPr>
        </a:p>
      </dgm:t>
    </dgm:pt>
    <dgm:pt modelId="{E127A074-5B12-4DCA-A2B7-188E1545B8E4}" type="parTrans" cxnId="{45EE00C6-E773-4A97-A546-561CA773FC09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3DBB107A-D6B6-4EBF-91F4-B91C5466D701}" type="sibTrans" cxnId="{45EE00C6-E773-4A97-A546-561CA773FC09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C5206DF9-BAD8-437F-81B4-12534439A077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B6C8E8"/>
              </a:highlight>
            </a:rPr>
            <a:t>FB_BUC_02</a:t>
          </a:r>
          <a:endParaRPr lang="de-DE" sz="1000" b="0" dirty="0">
            <a:solidFill>
              <a:schemeClr val="tx1"/>
            </a:solidFill>
            <a:highlight>
              <a:srgbClr val="B6C8E8"/>
            </a:highlight>
          </a:endParaRPr>
        </a:p>
      </dgm:t>
    </dgm:pt>
    <dgm:pt modelId="{BD4BA1F8-9550-4CC1-B405-AD38DD73E1BF}" type="parTrans" cxnId="{2E8ED89D-29E4-4CAF-B812-6EE04C6E7419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50DB10E4-FEA3-4790-89C9-CD1FB07BF79E}" type="sibTrans" cxnId="{2E8ED89D-29E4-4CAF-B812-6EE04C6E7419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B95D54A1-61F5-4D52-853C-302E173528ED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B6C8E8"/>
              </a:highlight>
            </a:rPr>
            <a:t>FB_BUC_03</a:t>
          </a:r>
          <a:endParaRPr lang="de-DE" sz="1000" b="0" dirty="0">
            <a:solidFill>
              <a:schemeClr val="tx1"/>
            </a:solidFill>
            <a:highlight>
              <a:srgbClr val="B6C8E8"/>
            </a:highlight>
          </a:endParaRPr>
        </a:p>
      </dgm:t>
    </dgm:pt>
    <dgm:pt modelId="{437D4C83-95FD-4806-B270-DE3249A48524}" type="parTrans" cxnId="{0A96CB53-E027-484D-B883-17726E7010B4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21D6C001-F244-4F9F-BCE1-FEA0D69E1CDF}" type="sibTrans" cxnId="{0A96CB53-E027-484D-B883-17726E7010B4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FB078F58-1AC2-46C0-B38D-FB78A7F2FB0A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EE7A03"/>
              </a:highlight>
            </a:rPr>
            <a:t>R_BUC_01</a:t>
          </a:r>
          <a:endParaRPr lang="de-DE" sz="1000" b="0" dirty="0">
            <a:solidFill>
              <a:schemeClr val="tx1"/>
            </a:solidFill>
            <a:highlight>
              <a:srgbClr val="EE7A03"/>
            </a:highlight>
          </a:endParaRPr>
        </a:p>
      </dgm:t>
    </dgm:pt>
    <dgm:pt modelId="{DA262B29-FC5B-4AE9-AEB7-FD098E63A259}" type="parTrans" cxnId="{3FDCE3CB-7278-42E7-BA8F-50C163535FD8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0E92A064-4774-49E4-AD83-206970CBAC1B}" type="sibTrans" cxnId="{3FDCE3CB-7278-42E7-BA8F-50C163535FD8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0DB61D20-A80D-453C-989E-97363A1AA193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EE7A03"/>
              </a:highlight>
            </a:rPr>
            <a:t>R_BUC_02</a:t>
          </a:r>
          <a:endParaRPr lang="de-DE" sz="1000" b="0" dirty="0">
            <a:solidFill>
              <a:schemeClr val="tx1"/>
            </a:solidFill>
            <a:highlight>
              <a:srgbClr val="EE7A03"/>
            </a:highlight>
          </a:endParaRPr>
        </a:p>
      </dgm:t>
    </dgm:pt>
    <dgm:pt modelId="{EEBE127F-288A-451B-895D-68C608080088}" type="parTrans" cxnId="{52536BFB-3983-4C00-AB56-8B02FE64231E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C64A2584-5556-4D88-8851-DE0957E1E0B9}" type="sibTrans" cxnId="{52536BFB-3983-4C00-AB56-8B02FE64231E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58AFCBB9-C636-4C2C-BF10-BFB914909887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EE7A03"/>
              </a:highlight>
            </a:rPr>
            <a:t>R_BUC_03</a:t>
          </a:r>
          <a:endParaRPr lang="de-DE" sz="1000" b="0" dirty="0">
            <a:solidFill>
              <a:schemeClr val="tx1"/>
            </a:solidFill>
            <a:highlight>
              <a:srgbClr val="EE7A03"/>
            </a:highlight>
          </a:endParaRPr>
        </a:p>
      </dgm:t>
    </dgm:pt>
    <dgm:pt modelId="{A907BE35-4B20-459E-A74E-6B090D20F227}" type="parTrans" cxnId="{9F9FCCAE-4F2A-48F8-A6EB-43AA5F694E9E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12A337B6-E0B7-4E8B-A926-F8476C77823B}" type="sibTrans" cxnId="{9F9FCCAE-4F2A-48F8-A6EB-43AA5F694E9E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2281A560-69FB-4612-A691-9EB4E8116277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EE7A03"/>
              </a:highlight>
            </a:rPr>
            <a:t>R_BUC_04</a:t>
          </a:r>
          <a:endParaRPr lang="de-DE" sz="1000" b="0" dirty="0">
            <a:solidFill>
              <a:schemeClr val="tx1"/>
            </a:solidFill>
            <a:highlight>
              <a:srgbClr val="EE7A03"/>
            </a:highlight>
          </a:endParaRPr>
        </a:p>
      </dgm:t>
    </dgm:pt>
    <dgm:pt modelId="{7200942F-F6C2-4AFD-BDA0-1130B6F42AD2}" type="parTrans" cxnId="{AF504EA7-3E50-4337-96B1-9BB6690C3AAA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772D7565-A148-4D31-B861-2217E9C74A7C}" type="sibTrans" cxnId="{AF504EA7-3E50-4337-96B1-9BB6690C3AAA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6E3208CC-D782-494C-8FF6-877AF353AB3B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EE7A03"/>
              </a:highlight>
            </a:rPr>
            <a:t>R_BUC_07</a:t>
          </a:r>
          <a:r>
            <a:rPr lang="de-DE" sz="1000" b="0" i="0" u="none" dirty="0">
              <a:solidFill>
                <a:schemeClr val="tx1"/>
              </a:solidFill>
            </a:rPr>
            <a:t> </a:t>
          </a:r>
          <a:endParaRPr lang="de-DE" sz="1000" b="0" dirty="0">
            <a:solidFill>
              <a:schemeClr val="tx1"/>
            </a:solidFill>
            <a:highlight>
              <a:srgbClr val="EB4604"/>
            </a:highlight>
          </a:endParaRPr>
        </a:p>
      </dgm:t>
    </dgm:pt>
    <dgm:pt modelId="{6D614617-1555-45F5-BF10-C2D5D19CC3DF}" type="parTrans" cxnId="{B9A18E0C-1E7D-42DD-999D-70429515EFB7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4D583536-D917-4E3C-9528-8C922ACC7E91}" type="sibTrans" cxnId="{B9A18E0C-1E7D-42DD-999D-70429515EFB7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3E2BC22C-9BF3-4698-9EE0-7E83E7F14CD3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FF9F9F"/>
              </a:highlight>
            </a:rPr>
            <a:t>S_BUC_08</a:t>
          </a:r>
          <a:endParaRPr lang="de-DE" sz="1000" b="0" dirty="0">
            <a:solidFill>
              <a:schemeClr val="tx1"/>
            </a:solidFill>
            <a:highlight>
              <a:srgbClr val="FF9F9F"/>
            </a:highlight>
          </a:endParaRPr>
        </a:p>
      </dgm:t>
    </dgm:pt>
    <dgm:pt modelId="{80AC1E9C-A9E4-42D7-9352-A222DE103296}" type="parTrans" cxnId="{BC8071EE-4837-452E-A9AF-94962169F8AC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D6207BD6-8F24-42CD-98CA-316876E85D61}" type="sibTrans" cxnId="{BC8071EE-4837-452E-A9AF-94962169F8AC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CE35EA43-986B-4153-9F9F-3C1D50ACA59F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FF9F9F"/>
              </a:highlight>
            </a:rPr>
            <a:t>S_BUC_09</a:t>
          </a:r>
          <a:endParaRPr lang="de-DE" sz="1000" b="0" dirty="0">
            <a:solidFill>
              <a:schemeClr val="tx1"/>
            </a:solidFill>
            <a:highlight>
              <a:srgbClr val="FF9F9F"/>
            </a:highlight>
          </a:endParaRPr>
        </a:p>
      </dgm:t>
    </dgm:pt>
    <dgm:pt modelId="{52D7EC49-A30E-46A8-816F-B0D5735F2DA0}" type="parTrans" cxnId="{1000DAA5-FEF2-4EF9-BDA5-D0E2AFE2A568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8102CB13-F1B8-4392-BBDD-439C95750E56}" type="sibTrans" cxnId="{1000DAA5-FEF2-4EF9-BDA5-D0E2AFE2A568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881C9610-9D31-41DC-9724-F150299868AF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FF9F9F"/>
              </a:highlight>
            </a:rPr>
            <a:t>S_BUC_11</a:t>
          </a:r>
          <a:endParaRPr lang="de-DE" sz="1000" b="0" dirty="0">
            <a:solidFill>
              <a:schemeClr val="tx1"/>
            </a:solidFill>
            <a:highlight>
              <a:srgbClr val="FF9F9F"/>
            </a:highlight>
          </a:endParaRPr>
        </a:p>
      </dgm:t>
    </dgm:pt>
    <dgm:pt modelId="{A1E98B75-54E3-408D-9EE4-D8F621F29D51}" type="parTrans" cxnId="{DAEE2994-0C99-4E5A-B7CB-446F308434F5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82044A7A-CAB5-4C73-A2F8-7DAB7502D805}" type="sibTrans" cxnId="{DAEE2994-0C99-4E5A-B7CB-446F308434F5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2F7BB9AA-FF3D-4ADC-8DFB-DBC921BF497A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FF9F9F"/>
              </a:highlight>
            </a:rPr>
            <a:t>S_BUC_21</a:t>
          </a:r>
          <a:endParaRPr lang="de-DE" sz="1000" b="0" dirty="0">
            <a:solidFill>
              <a:schemeClr val="tx1"/>
            </a:solidFill>
            <a:highlight>
              <a:srgbClr val="FF9F9F"/>
            </a:highlight>
          </a:endParaRPr>
        </a:p>
      </dgm:t>
    </dgm:pt>
    <dgm:pt modelId="{F8DEB18D-3B7D-4676-99D3-1AD0EFC9BACC}" type="parTrans" cxnId="{10F1EC41-B896-4C1A-A1F5-BC910634ACE8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8CE94800-65A5-4EC5-BD06-35365AB00073}" type="sibTrans" cxnId="{10F1EC41-B896-4C1A-A1F5-BC910634ACE8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538E2B57-1550-4EAA-B848-0DCB1A25A02E}">
      <dgm:prSet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FF9F9F"/>
              </a:highlight>
            </a:rPr>
            <a:t>S_BUC_22</a:t>
          </a:r>
          <a:endParaRPr lang="de-DE" sz="1000" b="0" dirty="0">
            <a:solidFill>
              <a:schemeClr val="tx1"/>
            </a:solidFill>
            <a:highlight>
              <a:srgbClr val="FF9F9F"/>
            </a:highlight>
          </a:endParaRPr>
        </a:p>
      </dgm:t>
    </dgm:pt>
    <dgm:pt modelId="{122F1259-6236-4015-8CE6-FC5034B9D24B}" type="parTrans" cxnId="{E55E9734-62EE-4600-BC96-6FC60410566E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62B77BF3-0073-415A-87E0-2943E2EA4A41}" type="sibTrans" cxnId="{E55E9734-62EE-4600-BC96-6FC60410566E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928AB3E2-2AA0-44D0-8C6A-98D0DD42BD12}">
      <dgm:prSet phldrT="[Text]" custT="1"/>
      <dgm:spPr/>
      <dgm:t>
        <a:bodyPr/>
        <a:lstStyle/>
        <a:p>
          <a:endParaRPr lang="de-DE" sz="1000" dirty="0">
            <a:solidFill>
              <a:schemeClr val="tx1"/>
            </a:solidFill>
            <a:highlight>
              <a:srgbClr val="800080"/>
            </a:highlight>
          </a:endParaRPr>
        </a:p>
      </dgm:t>
    </dgm:pt>
    <dgm:pt modelId="{4D4AA505-86D2-432D-83C7-F157441EFE23}" type="parTrans" cxnId="{E51CAEE4-CFDA-4FFD-95F0-E9F7A4C93BE6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212F1256-F05E-4D2E-9E36-5938243D56C0}" type="sibTrans" cxnId="{E51CAEE4-CFDA-4FFD-95F0-E9F7A4C93BE6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269E058E-8F63-40A8-88BE-D501CC5465DE}">
      <dgm:prSet phldrT="[Text]" custT="1"/>
      <dgm:spPr/>
      <dgm:t>
        <a:bodyPr/>
        <a:lstStyle/>
        <a:p>
          <a:endParaRPr lang="de-DE" sz="1000" dirty="0">
            <a:solidFill>
              <a:schemeClr val="tx1"/>
            </a:solidFill>
            <a:highlight>
              <a:srgbClr val="800080"/>
            </a:highlight>
          </a:endParaRPr>
        </a:p>
      </dgm:t>
    </dgm:pt>
    <dgm:pt modelId="{2ED3859D-408E-4912-A115-0536B08EE8CC}" type="parTrans" cxnId="{43A9F843-05CA-4080-A19B-CB8009243379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A506B2C4-AFE3-437D-856B-B210D827B9C7}" type="sibTrans" cxnId="{43A9F843-05CA-4080-A19B-CB8009243379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CD3FD673-43FE-4B40-A256-FEDEC222324F}">
      <dgm:prSet phldrT="[Text]" custT="1"/>
      <dgm:spPr/>
      <dgm:t>
        <a:bodyPr/>
        <a:lstStyle/>
        <a:p>
          <a:endParaRPr lang="de-DE" sz="100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54E50E85-E28E-48A0-9065-40EF8AF073A8}" type="parTrans" cxnId="{1AF9AD2D-A4B8-44E0-A0D5-B79548B8A70B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B5166264-FEBC-47C3-8114-67C6BD2A6515}" type="sibTrans" cxnId="{1AF9AD2D-A4B8-44E0-A0D5-B79548B8A70B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FC56E76A-BB5E-4669-8023-3A41AFB671AF}">
      <dgm:prSet custT="1"/>
      <dgm:spPr/>
      <dgm:t>
        <a:bodyPr/>
        <a:lstStyle/>
        <a:p>
          <a:r>
            <a:rPr lang="de-DE" sz="1000" dirty="0">
              <a:solidFill>
                <a:schemeClr val="tx1"/>
              </a:solidFill>
              <a:highlight>
                <a:srgbClr val="BEBEBE"/>
              </a:highlight>
            </a:rPr>
            <a:t>UB_BUC_01</a:t>
          </a:r>
        </a:p>
      </dgm:t>
    </dgm:pt>
    <dgm:pt modelId="{D776E31A-F134-4DDE-A6F0-BC7B4D184139}" type="parTrans" cxnId="{E2EE76D8-C20E-4CD7-AAD8-DD5433F7B35B}">
      <dgm:prSet/>
      <dgm:spPr/>
      <dgm:t>
        <a:bodyPr/>
        <a:lstStyle/>
        <a:p>
          <a:endParaRPr lang="de-AT"/>
        </a:p>
      </dgm:t>
    </dgm:pt>
    <dgm:pt modelId="{57FA0AF7-530F-469F-9276-B8E70DE91B80}" type="sibTrans" cxnId="{E2EE76D8-C20E-4CD7-AAD8-DD5433F7B35B}">
      <dgm:prSet/>
      <dgm:spPr/>
      <dgm:t>
        <a:bodyPr/>
        <a:lstStyle/>
        <a:p>
          <a:endParaRPr lang="de-AT"/>
        </a:p>
      </dgm:t>
    </dgm:pt>
    <dgm:pt modelId="{6DB8A9BD-5056-4EF4-B57D-F39CCC47CEE1}">
      <dgm:prSet custT="1"/>
      <dgm:spPr/>
      <dgm:t>
        <a:bodyPr/>
        <a:lstStyle/>
        <a:p>
          <a:r>
            <a:rPr lang="de-DE" sz="1000" dirty="0">
              <a:solidFill>
                <a:schemeClr val="tx1"/>
              </a:solidFill>
              <a:highlight>
                <a:srgbClr val="BEBEBE"/>
              </a:highlight>
            </a:rPr>
            <a:t>UB_BUC_02</a:t>
          </a:r>
        </a:p>
      </dgm:t>
    </dgm:pt>
    <dgm:pt modelId="{2C7CBC6E-0EA8-41C9-A497-400F972A1E26}" type="parTrans" cxnId="{B6DEE49E-BEBF-4E25-A01D-A0C1A3808008}">
      <dgm:prSet/>
      <dgm:spPr/>
      <dgm:t>
        <a:bodyPr/>
        <a:lstStyle/>
        <a:p>
          <a:endParaRPr lang="de-AT"/>
        </a:p>
      </dgm:t>
    </dgm:pt>
    <dgm:pt modelId="{45348E76-2B2F-48CD-9463-D486400A7CD2}" type="sibTrans" cxnId="{B6DEE49E-BEBF-4E25-A01D-A0C1A3808008}">
      <dgm:prSet/>
      <dgm:spPr/>
      <dgm:t>
        <a:bodyPr/>
        <a:lstStyle/>
        <a:p>
          <a:endParaRPr lang="de-AT"/>
        </a:p>
      </dgm:t>
    </dgm:pt>
    <dgm:pt modelId="{6EC60457-B824-4C86-8F9A-3CA8256C1F54}">
      <dgm:prSet custT="1"/>
      <dgm:spPr/>
      <dgm:t>
        <a:bodyPr/>
        <a:lstStyle/>
        <a:p>
          <a:r>
            <a:rPr lang="de-DE" sz="1000" dirty="0">
              <a:solidFill>
                <a:schemeClr val="tx1"/>
              </a:solidFill>
              <a:highlight>
                <a:srgbClr val="BEBEBE"/>
              </a:highlight>
            </a:rPr>
            <a:t>UB_BUC_03</a:t>
          </a:r>
        </a:p>
      </dgm:t>
    </dgm:pt>
    <dgm:pt modelId="{74392161-0F5D-407E-9F04-3E0DA51E52CF}" type="parTrans" cxnId="{4B851B14-12E6-4A5D-8EED-96E98CC2FA4E}">
      <dgm:prSet/>
      <dgm:spPr/>
      <dgm:t>
        <a:bodyPr/>
        <a:lstStyle/>
        <a:p>
          <a:endParaRPr lang="de-AT"/>
        </a:p>
      </dgm:t>
    </dgm:pt>
    <dgm:pt modelId="{07697B8C-F72B-416B-B428-FD686BE38292}" type="sibTrans" cxnId="{4B851B14-12E6-4A5D-8EED-96E98CC2FA4E}">
      <dgm:prSet/>
      <dgm:spPr/>
      <dgm:t>
        <a:bodyPr/>
        <a:lstStyle/>
        <a:p>
          <a:endParaRPr lang="de-AT"/>
        </a:p>
      </dgm:t>
    </dgm:pt>
    <dgm:pt modelId="{1873A267-84B8-4081-A418-680B4833AAEE}">
      <dgm:prSet custT="1"/>
      <dgm:spPr/>
      <dgm:t>
        <a:bodyPr/>
        <a:lstStyle/>
        <a:p>
          <a:r>
            <a:rPr lang="de-DE" sz="1000" dirty="0">
              <a:solidFill>
                <a:schemeClr val="tx1"/>
              </a:solidFill>
              <a:highlight>
                <a:srgbClr val="BEBEBE"/>
              </a:highlight>
            </a:rPr>
            <a:t>UB_BUC_04</a:t>
          </a:r>
        </a:p>
      </dgm:t>
    </dgm:pt>
    <dgm:pt modelId="{D6A28AFB-2113-4378-A145-0037A7AA902B}" type="parTrans" cxnId="{5BE54FF4-C864-46CD-A39A-E85C2901DEBC}">
      <dgm:prSet/>
      <dgm:spPr/>
      <dgm:t>
        <a:bodyPr/>
        <a:lstStyle/>
        <a:p>
          <a:endParaRPr lang="de-AT"/>
        </a:p>
      </dgm:t>
    </dgm:pt>
    <dgm:pt modelId="{DAF2FBF8-7C00-4D24-8799-E1AE2A892229}" type="sibTrans" cxnId="{5BE54FF4-C864-46CD-A39A-E85C2901DEBC}">
      <dgm:prSet/>
      <dgm:spPr/>
      <dgm:t>
        <a:bodyPr/>
        <a:lstStyle/>
        <a:p>
          <a:endParaRPr lang="de-AT"/>
        </a:p>
      </dgm:t>
    </dgm:pt>
    <dgm:pt modelId="{962A180A-13E2-406C-8957-5F4CFC08A013}">
      <dgm:prSet custT="1"/>
      <dgm:spPr/>
      <dgm:t>
        <a:bodyPr/>
        <a:lstStyle/>
        <a:p>
          <a:r>
            <a:rPr lang="de-DE" sz="1000" b="0" dirty="0">
              <a:solidFill>
                <a:schemeClr val="tx1"/>
              </a:solidFill>
              <a:highlight>
                <a:srgbClr val="FF9F9F"/>
              </a:highlight>
            </a:rPr>
            <a:t>S_BUC_23</a:t>
          </a:r>
        </a:p>
      </dgm:t>
    </dgm:pt>
    <dgm:pt modelId="{7E96DF3B-AD76-449D-8ED6-CBB754295D84}" type="parTrans" cxnId="{7BB984C0-C3B7-4F53-A753-B1916EE286A3}">
      <dgm:prSet/>
      <dgm:spPr/>
      <dgm:t>
        <a:bodyPr/>
        <a:lstStyle/>
        <a:p>
          <a:endParaRPr lang="de-AT"/>
        </a:p>
      </dgm:t>
    </dgm:pt>
    <dgm:pt modelId="{13DB5CB9-9785-4509-BA9C-3C2637D472B8}" type="sibTrans" cxnId="{7BB984C0-C3B7-4F53-A753-B1916EE286A3}">
      <dgm:prSet/>
      <dgm:spPr/>
      <dgm:t>
        <a:bodyPr/>
        <a:lstStyle/>
        <a:p>
          <a:endParaRPr lang="de-AT"/>
        </a:p>
      </dgm:t>
    </dgm:pt>
    <dgm:pt modelId="{82EB0839-E20F-406F-8651-9CAB528B7384}">
      <dgm:prSet phldrT="[Text]" custT="1"/>
      <dgm:spPr/>
      <dgm:t>
        <a:bodyPr/>
        <a:lstStyle/>
        <a:p>
          <a:r>
            <a:rPr lang="de-DE" sz="1000" b="0" i="0" u="none" dirty="0">
              <a:solidFill>
                <a:schemeClr val="tx1"/>
              </a:solidFill>
              <a:highlight>
                <a:srgbClr val="C9A6E4"/>
              </a:highlight>
            </a:rPr>
            <a:t>AW_BUC_23</a:t>
          </a:r>
          <a:endParaRPr lang="de-DE" sz="1000" b="0" dirty="0">
            <a:solidFill>
              <a:schemeClr val="tx1"/>
            </a:solidFill>
            <a:highlight>
              <a:srgbClr val="C9A6E4"/>
            </a:highlight>
          </a:endParaRPr>
        </a:p>
      </dgm:t>
    </dgm:pt>
    <dgm:pt modelId="{E4872EB1-37C6-433B-A349-08A3F215805E}" type="parTrans" cxnId="{2E207671-CA36-4E4B-9881-30DE28D95A1C}">
      <dgm:prSet/>
      <dgm:spPr/>
      <dgm:t>
        <a:bodyPr/>
        <a:lstStyle/>
        <a:p>
          <a:endParaRPr lang="de-AT"/>
        </a:p>
      </dgm:t>
    </dgm:pt>
    <dgm:pt modelId="{12C0F59D-4E53-44A0-AB50-6FF25FF0FC00}" type="sibTrans" cxnId="{2E207671-CA36-4E4B-9881-30DE28D95A1C}">
      <dgm:prSet/>
      <dgm:spPr/>
      <dgm:t>
        <a:bodyPr/>
        <a:lstStyle/>
        <a:p>
          <a:endParaRPr lang="de-AT"/>
        </a:p>
      </dgm:t>
    </dgm:pt>
    <dgm:pt modelId="{03C1A6BC-29BB-40BB-91A3-E276F3EA1BD3}" type="pres">
      <dgm:prSet presAssocID="{8D8642A5-D7EF-4318-AF77-7B538F02FE0E}" presName="Name0" presStyleCnt="0">
        <dgm:presLayoutVars>
          <dgm:dir/>
          <dgm:animLvl val="lvl"/>
          <dgm:resizeHandles val="exact"/>
        </dgm:presLayoutVars>
      </dgm:prSet>
      <dgm:spPr/>
    </dgm:pt>
    <dgm:pt modelId="{C57F12DF-289E-4AC2-A2F6-66FA3B0FF00E}" type="pres">
      <dgm:prSet presAssocID="{847463F8-A36D-470E-931F-EBC352B9E2F8}" presName="composite" presStyleCnt="0"/>
      <dgm:spPr/>
    </dgm:pt>
    <dgm:pt modelId="{56DC6F2B-3DBE-44E6-814A-D0A97EC8B834}" type="pres">
      <dgm:prSet presAssocID="{847463F8-A36D-470E-931F-EBC352B9E2F8}" presName="parTx" presStyleLbl="node1" presStyleIdx="0" presStyleCnt="6" custScaleX="138553" custLinFactNeighborX="-652" custLinFactNeighborY="56250">
        <dgm:presLayoutVars>
          <dgm:chMax val="0"/>
          <dgm:chPref val="0"/>
          <dgm:bulletEnabled val="1"/>
        </dgm:presLayoutVars>
      </dgm:prSet>
      <dgm:spPr/>
    </dgm:pt>
    <dgm:pt modelId="{82C8FC13-D8DA-48F7-A772-BB06B8CA478B}" type="pres">
      <dgm:prSet presAssocID="{847463F8-A36D-470E-931F-EBC352B9E2F8}" presName="desTx" presStyleLbl="revTx" presStyleIdx="0" presStyleCnt="6">
        <dgm:presLayoutVars>
          <dgm:bulletEnabled val="1"/>
        </dgm:presLayoutVars>
      </dgm:prSet>
      <dgm:spPr/>
    </dgm:pt>
    <dgm:pt modelId="{A4522D69-E995-48C3-BFEE-12A1588B678F}" type="pres">
      <dgm:prSet presAssocID="{8C1C759B-2B0A-4927-8CF0-DA44BEE2F014}" presName="space" presStyleCnt="0"/>
      <dgm:spPr/>
    </dgm:pt>
    <dgm:pt modelId="{00795357-A122-4466-A315-B791863E73FA}" type="pres">
      <dgm:prSet presAssocID="{8B9C1E0C-68A5-454F-B79E-158483BED470}" presName="composite" presStyleCnt="0"/>
      <dgm:spPr/>
    </dgm:pt>
    <dgm:pt modelId="{B24F6239-8C8D-4C4C-88E2-1F426AB74283}" type="pres">
      <dgm:prSet presAssocID="{8B9C1E0C-68A5-454F-B79E-158483BED470}" presName="parTx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48F05A59-20EF-487B-AB14-9875777BA0E9}" type="pres">
      <dgm:prSet presAssocID="{8B9C1E0C-68A5-454F-B79E-158483BED470}" presName="desTx" presStyleLbl="revTx" presStyleIdx="1" presStyleCnt="6">
        <dgm:presLayoutVars>
          <dgm:bulletEnabled val="1"/>
        </dgm:presLayoutVars>
      </dgm:prSet>
      <dgm:spPr/>
    </dgm:pt>
    <dgm:pt modelId="{BA391242-1B3A-4220-8C0B-B79ABDF137ED}" type="pres">
      <dgm:prSet presAssocID="{842C6D88-FB21-40F0-8EDD-0492D3F977A2}" presName="space" presStyleCnt="0"/>
      <dgm:spPr/>
    </dgm:pt>
    <dgm:pt modelId="{A6018CDB-E144-4340-829C-274AC51C671D}" type="pres">
      <dgm:prSet presAssocID="{D7343425-1A80-4BD6-8823-4B21ACD436B5}" presName="composite" presStyleCnt="0"/>
      <dgm:spPr/>
    </dgm:pt>
    <dgm:pt modelId="{2E362E94-E259-4CE5-97A3-F2E51016B196}" type="pres">
      <dgm:prSet presAssocID="{D7343425-1A80-4BD6-8823-4B21ACD436B5}" presName="parTx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9EEF165E-19A7-4B5C-BDC3-3B962F7BD9A0}" type="pres">
      <dgm:prSet presAssocID="{D7343425-1A80-4BD6-8823-4B21ACD436B5}" presName="desTx" presStyleLbl="revTx" presStyleIdx="2" presStyleCnt="6">
        <dgm:presLayoutVars>
          <dgm:bulletEnabled val="1"/>
        </dgm:presLayoutVars>
      </dgm:prSet>
      <dgm:spPr/>
    </dgm:pt>
    <dgm:pt modelId="{8B954E24-6EB2-4C23-82E6-B37A16B2F782}" type="pres">
      <dgm:prSet presAssocID="{8314349A-877E-44E4-8032-F6BAB14E6C6D}" presName="space" presStyleCnt="0"/>
      <dgm:spPr/>
    </dgm:pt>
    <dgm:pt modelId="{ED3D8696-AB17-4D34-9AE2-E9D940998F1E}" type="pres">
      <dgm:prSet presAssocID="{CE451F29-8E4D-4FED-AEAB-389662BC3651}" presName="composite" presStyleCnt="0"/>
      <dgm:spPr/>
    </dgm:pt>
    <dgm:pt modelId="{CADE486E-9B76-4016-9FC7-035DBFA3C8A7}" type="pres">
      <dgm:prSet presAssocID="{CE451F29-8E4D-4FED-AEAB-389662BC3651}" presName="parTx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F0B80F82-2968-4752-8F5D-C96B4D477682}" type="pres">
      <dgm:prSet presAssocID="{CE451F29-8E4D-4FED-AEAB-389662BC3651}" presName="desTx" presStyleLbl="revTx" presStyleIdx="3" presStyleCnt="6">
        <dgm:presLayoutVars>
          <dgm:bulletEnabled val="1"/>
        </dgm:presLayoutVars>
      </dgm:prSet>
      <dgm:spPr/>
    </dgm:pt>
    <dgm:pt modelId="{3DA88135-C1E3-4094-BB9E-253F8CB80E5E}" type="pres">
      <dgm:prSet presAssocID="{DB070BE5-90BA-469B-A920-F6DD829B7AFC}" presName="space" presStyleCnt="0"/>
      <dgm:spPr/>
    </dgm:pt>
    <dgm:pt modelId="{1C302823-BF89-45F1-8BBC-8F034A6DA311}" type="pres">
      <dgm:prSet presAssocID="{6D7FC170-595B-4D24-86AB-E494F73BB802}" presName="composite" presStyleCnt="0"/>
      <dgm:spPr/>
    </dgm:pt>
    <dgm:pt modelId="{33B5B77B-B7A2-414C-B176-EC03C124EFF1}" type="pres">
      <dgm:prSet presAssocID="{6D7FC170-595B-4D24-86AB-E494F73BB802}" presName="parTx" presStyleLbl="node1" presStyleIdx="4" presStyleCnt="6" custLinFactNeighborX="1795" custLinFactNeighborY="502">
        <dgm:presLayoutVars>
          <dgm:chMax val="0"/>
          <dgm:chPref val="0"/>
          <dgm:bulletEnabled val="1"/>
        </dgm:presLayoutVars>
      </dgm:prSet>
      <dgm:spPr/>
    </dgm:pt>
    <dgm:pt modelId="{8EB9FBCF-26B3-4FC1-A82B-ACEA6B00DD7B}" type="pres">
      <dgm:prSet presAssocID="{6D7FC170-595B-4D24-86AB-E494F73BB802}" presName="desTx" presStyleLbl="revTx" presStyleIdx="4" presStyleCnt="6">
        <dgm:presLayoutVars>
          <dgm:bulletEnabled val="1"/>
        </dgm:presLayoutVars>
      </dgm:prSet>
      <dgm:spPr/>
    </dgm:pt>
    <dgm:pt modelId="{FD6A95AF-04D3-4701-B964-E3B31B38C607}" type="pres">
      <dgm:prSet presAssocID="{39DDAF94-659E-4ED6-8903-B25D4E443D6C}" presName="space" presStyleCnt="0"/>
      <dgm:spPr/>
    </dgm:pt>
    <dgm:pt modelId="{5908D3CC-D0A1-485C-BC1B-54962AE8CA74}" type="pres">
      <dgm:prSet presAssocID="{B474CD6E-06AB-44E0-B188-A1E39C14E0B4}" presName="composite" presStyleCnt="0"/>
      <dgm:spPr/>
    </dgm:pt>
    <dgm:pt modelId="{D8CB08EA-6106-4760-8900-28CAF70C2FDA}" type="pres">
      <dgm:prSet presAssocID="{B474CD6E-06AB-44E0-B188-A1E39C14E0B4}" presName="parTx" presStyleLbl="node1" presStyleIdx="5" presStyleCnt="6">
        <dgm:presLayoutVars>
          <dgm:chMax val="0"/>
          <dgm:chPref val="0"/>
          <dgm:bulletEnabled val="1"/>
        </dgm:presLayoutVars>
      </dgm:prSet>
      <dgm:spPr/>
    </dgm:pt>
    <dgm:pt modelId="{BC58A94F-9782-444B-8C8D-B744387F0DB5}" type="pres">
      <dgm:prSet presAssocID="{B474CD6E-06AB-44E0-B188-A1E39C14E0B4}" presName="desTx" presStyleLbl="revTx" presStyleIdx="5" presStyleCnt="6">
        <dgm:presLayoutVars>
          <dgm:bulletEnabled val="1"/>
        </dgm:presLayoutVars>
      </dgm:prSet>
      <dgm:spPr/>
    </dgm:pt>
  </dgm:ptLst>
  <dgm:cxnLst>
    <dgm:cxn modelId="{E6BB6800-6AB0-4EAC-97CA-1D7799D3BE2C}" type="presOf" srcId="{847463F8-A36D-470E-931F-EBC352B9E2F8}" destId="{56DC6F2B-3DBE-44E6-814A-D0A97EC8B834}" srcOrd="0" destOrd="0" presId="urn:microsoft.com/office/officeart/2005/8/layout/chevron1"/>
    <dgm:cxn modelId="{89F0D700-7E3A-4F8A-B86E-2DD3DF0C7547}" type="presOf" srcId="{928AB3E2-2AA0-44D0-8C6A-98D0DD42BD12}" destId="{82C8FC13-D8DA-48F7-A772-BB06B8CA478B}" srcOrd="0" destOrd="0" presId="urn:microsoft.com/office/officeart/2005/8/layout/chevron1"/>
    <dgm:cxn modelId="{0DDEB702-FDBE-49E8-B0B1-E14AA3B3EEF0}" srcId="{B474CD6E-06AB-44E0-B188-A1E39C14E0B4}" destId="{1FFD5C97-244E-4EA2-BCA8-6EE5B7483A12}" srcOrd="1" destOrd="0" parTransId="{84BE6510-044E-43E9-8466-B53DEE9BD858}" sibTransId="{743BD17B-520D-4CD9-A931-B7C758A2B968}"/>
    <dgm:cxn modelId="{8DCD4403-C250-4C7E-89FC-42A0B0A99FE7}" srcId="{6D7FC170-595B-4D24-86AB-E494F73BB802}" destId="{16CAAE9F-9948-405A-BC5D-51FB9EA68248}" srcOrd="9" destOrd="0" parTransId="{65233BE4-FB7A-47DB-BA88-46934DBC06AF}" sibTransId="{348581A0-C108-43DB-92FA-1FE1F16A0130}"/>
    <dgm:cxn modelId="{5790BD07-4310-41DA-9E94-A1CAB8DFB550}" srcId="{8B9C1E0C-68A5-454F-B79E-158483BED470}" destId="{E52123A8-1893-4622-AEC5-ABA16450C2EE}" srcOrd="7" destOrd="0" parTransId="{7A1F30D9-0EB0-4B51-9238-61DEE67B8F08}" sibTransId="{50D4A1B1-D168-4337-8A97-6786BDED8AD7}"/>
    <dgm:cxn modelId="{11921B0A-2E7E-44A1-B26E-20058D61E9D9}" type="presOf" srcId="{0568BB90-C48D-4F0A-B124-76642B79101D}" destId="{8EB9FBCF-26B3-4FC1-A82B-ACEA6B00DD7B}" srcOrd="0" destOrd="2" presId="urn:microsoft.com/office/officeart/2005/8/layout/chevron1"/>
    <dgm:cxn modelId="{9FEE6B0A-083A-4EFD-82A0-952DCCD91E37}" type="presOf" srcId="{6D7FC170-595B-4D24-86AB-E494F73BB802}" destId="{33B5B77B-B7A2-414C-B176-EC03C124EFF1}" srcOrd="0" destOrd="0" presId="urn:microsoft.com/office/officeart/2005/8/layout/chevron1"/>
    <dgm:cxn modelId="{97AE810B-973D-4427-A5D5-FD95711AF8A2}" type="presOf" srcId="{96E04FFD-0642-4321-A3AE-2686F0E9E241}" destId="{8EB9FBCF-26B3-4FC1-A82B-ACEA6B00DD7B}" srcOrd="0" destOrd="4" presId="urn:microsoft.com/office/officeart/2005/8/layout/chevron1"/>
    <dgm:cxn modelId="{B9A18E0C-1E7D-42DD-999D-70429515EFB7}" srcId="{B474CD6E-06AB-44E0-B188-A1E39C14E0B4}" destId="{6E3208CC-D782-494C-8FF6-877AF353AB3B}" srcOrd="8" destOrd="0" parTransId="{6D614617-1555-45F5-BF10-C2D5D19CC3DF}" sibTransId="{4D583536-D917-4E3C-9528-8C922ACC7E91}"/>
    <dgm:cxn modelId="{7E28450E-8D7B-4B31-BBB7-5BF9A0C8BA94}" type="presOf" srcId="{E52123A8-1893-4622-AEC5-ABA16450C2EE}" destId="{48F05A59-20EF-487B-AB14-9875777BA0E9}" srcOrd="0" destOrd="7" presId="urn:microsoft.com/office/officeart/2005/8/layout/chevron1"/>
    <dgm:cxn modelId="{C8BC720E-D7F1-4467-A563-C861992370F4}" type="presOf" srcId="{CE35EA43-986B-4153-9F9F-3C1D50ACA59F}" destId="{BC58A94F-9782-444B-8C8D-B744387F0DB5}" srcOrd="0" destOrd="10" presId="urn:microsoft.com/office/officeart/2005/8/layout/chevron1"/>
    <dgm:cxn modelId="{9121C410-50CE-484E-A972-94AB8147CBD4}" srcId="{CE451F29-8E4D-4FED-AEAB-389662BC3651}" destId="{531EA788-8B91-44DA-8883-F212E9F92100}" srcOrd="16" destOrd="0" parTransId="{A0C85EE6-9EA8-49E8-88DF-A21B9689DDC1}" sibTransId="{BF3643B2-B27B-4D9C-9807-EFE4882A2DA7}"/>
    <dgm:cxn modelId="{4B851B14-12E6-4A5D-8EED-96E98CC2FA4E}" srcId="{6D7FC170-595B-4D24-86AB-E494F73BB802}" destId="{6EC60457-B824-4C86-8F9A-3CA8256C1F54}" srcOrd="16" destOrd="0" parTransId="{74392161-0F5D-407E-9F04-3E0DA51E52CF}" sibTransId="{07697B8C-F72B-416B-B428-FD686BE38292}"/>
    <dgm:cxn modelId="{03405814-6DDB-4C0E-82A9-8526B731B252}" type="presOf" srcId="{4883A5C1-D708-478B-9774-557CCE16BAE0}" destId="{48F05A59-20EF-487B-AB14-9875777BA0E9}" srcOrd="0" destOrd="3" presId="urn:microsoft.com/office/officeart/2005/8/layout/chevron1"/>
    <dgm:cxn modelId="{C5AFEF14-D2FA-4DB0-A30F-EBD5129B9C13}" type="presOf" srcId="{CBF74EEB-D693-4017-BAF4-740D9BC1E6F8}" destId="{48F05A59-20EF-487B-AB14-9875777BA0E9}" srcOrd="0" destOrd="4" presId="urn:microsoft.com/office/officeart/2005/8/layout/chevron1"/>
    <dgm:cxn modelId="{02E38815-72D4-4C00-8DA2-CB3F35383385}" srcId="{CE451F29-8E4D-4FED-AEAB-389662BC3651}" destId="{002E63F9-8DC6-45E8-B627-B2500C3822E3}" srcOrd="24" destOrd="0" parTransId="{392F05EF-C1BF-409B-9A86-6AC47E1BBF0E}" sibTransId="{80B91B40-8256-4572-A8E5-7FCBA1658D81}"/>
    <dgm:cxn modelId="{9545B915-F4BA-4883-9EE9-9C48B0236D18}" srcId="{D7343425-1A80-4BD6-8823-4B21ACD436B5}" destId="{F3E748E0-1DC6-4B0A-8EEE-68B9660E0B00}" srcOrd="3" destOrd="0" parTransId="{108B17EF-8AAC-4C7E-B8B4-BF40AC0D87F6}" sibTransId="{7F4A5573-0503-4F27-8145-D6A6A7721F68}"/>
    <dgm:cxn modelId="{A2600B18-EC09-4670-A32D-FCFBD88C5335}" type="presOf" srcId="{1FFD5C97-244E-4EA2-BCA8-6EE5B7483A12}" destId="{BC58A94F-9782-444B-8C8D-B744387F0DB5}" srcOrd="0" destOrd="1" presId="urn:microsoft.com/office/officeart/2005/8/layout/chevron1"/>
    <dgm:cxn modelId="{E9194A18-DD92-48C8-8C4B-7D1DCC9E6402}" type="presOf" srcId="{269E058E-8F63-40A8-88BE-D501CC5465DE}" destId="{82C8FC13-D8DA-48F7-A772-BB06B8CA478B}" srcOrd="0" destOrd="1" presId="urn:microsoft.com/office/officeart/2005/8/layout/chevron1"/>
    <dgm:cxn modelId="{8B8D1219-1F9A-41DD-BF8B-3B8800287062}" type="presOf" srcId="{3C2EABFE-468D-48C9-BF67-22242ED93D75}" destId="{8EB9FBCF-26B3-4FC1-A82B-ACEA6B00DD7B}" srcOrd="0" destOrd="11" presId="urn:microsoft.com/office/officeart/2005/8/layout/chevron1"/>
    <dgm:cxn modelId="{4A05371B-2996-4772-80F8-BB1D72D6BAFE}" srcId="{8B9C1E0C-68A5-454F-B79E-158483BED470}" destId="{AC5034A9-1E31-4DE0-A2E2-FD24CF213372}" srcOrd="5" destOrd="0" parTransId="{F982FECD-F739-4623-87D2-D0C8765948D2}" sibTransId="{A92EADC5-E42A-462B-AA22-1201A07FD18F}"/>
    <dgm:cxn modelId="{EA9F371E-64DB-42B7-B061-A13F84E4575D}" type="presOf" srcId="{9AB4FE68-8023-420A-BE2D-9042FA82B1AF}" destId="{F0B80F82-2968-4752-8F5D-C96B4D477682}" srcOrd="0" destOrd="2" presId="urn:microsoft.com/office/officeart/2005/8/layout/chevron1"/>
    <dgm:cxn modelId="{DA2DAC1E-C27F-4D64-93CF-3313674C4F89}" srcId="{6D7FC170-595B-4D24-86AB-E494F73BB802}" destId="{96E04FFD-0642-4321-A3AE-2686F0E9E241}" srcOrd="4" destOrd="0" parTransId="{ECDF5340-2B07-488B-82A7-55E803EE2F3F}" sibTransId="{54A69232-1A9B-4B42-BC6E-14DB6556A20F}"/>
    <dgm:cxn modelId="{D9A2DE23-0185-4CE4-B9E2-61B33E530DED}" srcId="{CE451F29-8E4D-4FED-AEAB-389662BC3651}" destId="{EF444954-648B-437C-9411-B3DCD83BB1F7}" srcOrd="28" destOrd="0" parTransId="{B370693E-7FC6-4A1C-A93D-A8FEED338DBA}" sibTransId="{D5FB25B1-5C57-44D1-89E1-1E503DC51668}"/>
    <dgm:cxn modelId="{B1D07A24-2FC2-42DC-9F8C-A3BAFE6CCC7A}" srcId="{847463F8-A36D-470E-931F-EBC352B9E2F8}" destId="{4F1CBBD8-CAE2-426E-AA81-035444AC024E}" srcOrd="4" destOrd="0" parTransId="{99204E2F-7415-4339-838B-B42C18E055D7}" sibTransId="{BE5C51F9-20BD-4F2B-AA45-8337A3913819}"/>
    <dgm:cxn modelId="{C47AD625-66A9-4E97-88FD-749798C6E66B}" type="presOf" srcId="{6EC60457-B824-4C86-8F9A-3CA8256C1F54}" destId="{8EB9FBCF-26B3-4FC1-A82B-ACEA6B00DD7B}" srcOrd="0" destOrd="16" presId="urn:microsoft.com/office/officeart/2005/8/layout/chevron1"/>
    <dgm:cxn modelId="{745BFA26-DEC3-4EA3-9A3E-41A9F6EEDC17}" srcId="{6D7FC170-595B-4D24-86AB-E494F73BB802}" destId="{30EDA2CB-6F85-44F3-9196-C69CC9DB6DED}" srcOrd="0" destOrd="0" parTransId="{287D114D-7640-493C-A936-C3F9CCC2CF1A}" sibTransId="{73D54481-D408-4475-A73D-5A8363C57A06}"/>
    <dgm:cxn modelId="{E2C6A227-C4E7-4AD8-8F56-2F90BAB42E0E}" type="presOf" srcId="{0DB61D20-A80D-453C-989E-97363A1AA193}" destId="{BC58A94F-9782-444B-8C8D-B744387F0DB5}" srcOrd="0" destOrd="5" presId="urn:microsoft.com/office/officeart/2005/8/layout/chevron1"/>
    <dgm:cxn modelId="{4834FF28-305F-4885-AAE2-22EA6014C70F}" srcId="{CE451F29-8E4D-4FED-AEAB-389662BC3651}" destId="{0DAE5ED4-9BAA-442A-B193-FD3CBFC4F977}" srcOrd="8" destOrd="0" parTransId="{A0836702-C3AD-411B-BC66-848BCD32E399}" sibTransId="{C3A7CA6C-183D-4C61-9909-DF3422348E83}"/>
    <dgm:cxn modelId="{66D2BE2B-D2A9-4AEC-B069-0CA9E708B31B}" type="presOf" srcId="{AFD4713B-4D29-4D0E-84D5-6BCAFA132198}" destId="{9EEF165E-19A7-4B5C-BDC3-3B962F7BD9A0}" srcOrd="0" destOrd="13" presId="urn:microsoft.com/office/officeart/2005/8/layout/chevron1"/>
    <dgm:cxn modelId="{7D9CD82B-C741-4CB0-87FE-B75377449583}" type="presOf" srcId="{8B9C1E0C-68A5-454F-B79E-158483BED470}" destId="{B24F6239-8C8D-4C4C-88E2-1F426AB74283}" srcOrd="0" destOrd="0" presId="urn:microsoft.com/office/officeart/2005/8/layout/chevron1"/>
    <dgm:cxn modelId="{F56B2F2C-6BB0-4DC6-B255-91EE3831C98D}" srcId="{CE451F29-8E4D-4FED-AEAB-389662BC3651}" destId="{AF6EB296-32A9-4368-9CA0-43EFEDDFABB3}" srcOrd="15" destOrd="0" parTransId="{65FDFE44-26A9-4CE2-B084-038053090998}" sibTransId="{AD583B19-C1B0-4ABC-8047-4EB3FB9D881A}"/>
    <dgm:cxn modelId="{872DAC2C-4AB3-41C0-96E2-F22FE9F5D97A}" srcId="{D7343425-1A80-4BD6-8823-4B21ACD436B5}" destId="{61DFC325-5F2A-4951-BC60-BAC2F7D61365}" srcOrd="6" destOrd="0" parTransId="{E1F732D0-D31F-4C89-9EC5-2DB612EBAE75}" sibTransId="{2F0D44E4-561B-4581-85F5-A2F209781FD1}"/>
    <dgm:cxn modelId="{CFADC42C-FE8C-49B6-9EC9-E21385AFD32D}" srcId="{D7343425-1A80-4BD6-8823-4B21ACD436B5}" destId="{612AB8EA-89C3-4B75-969F-E98177AB0F82}" srcOrd="17" destOrd="0" parTransId="{AB92C424-0D3C-46A2-8DB9-0930DD8E5703}" sibTransId="{F4D52967-ECE1-41D8-B65D-A19A62441447}"/>
    <dgm:cxn modelId="{1AF9AD2D-A4B8-44E0-A0D5-B79548B8A70B}" srcId="{847463F8-A36D-470E-931F-EBC352B9E2F8}" destId="{CD3FD673-43FE-4B40-A256-FEDEC222324F}" srcOrd="2" destOrd="0" parTransId="{54E50E85-E28E-48A0-9065-40EF8AF073A8}" sibTransId="{B5166264-FEBC-47C3-8114-67C6BD2A6515}"/>
    <dgm:cxn modelId="{D0DCC02D-E148-4542-A34A-CBD05AF1E416}" srcId="{D7343425-1A80-4BD6-8823-4B21ACD436B5}" destId="{F2D8D458-8016-4EE5-99A9-9A3B73CA24D8}" srcOrd="7" destOrd="0" parTransId="{793E3609-98CB-44CD-BA93-210E810B1B6E}" sibTransId="{58761031-C822-431D-BD71-BA03AB2AB9E3}"/>
    <dgm:cxn modelId="{F6480C2E-0219-4F42-8552-286DB641EE7C}" srcId="{8B9C1E0C-68A5-454F-B79E-158483BED470}" destId="{E3BDB8B6-8017-48B1-A852-D7248890834A}" srcOrd="13" destOrd="0" parTransId="{F8ADFAE8-E9E0-4B81-8493-03A3DAC59BC7}" sibTransId="{FE21658A-0D6A-4442-9C3D-47E16966A211}"/>
    <dgm:cxn modelId="{4D741C2F-DF01-45D7-9AB1-AEFA6E495D1E}" type="presOf" srcId="{6E3208CC-D782-494C-8FF6-877AF353AB3B}" destId="{BC58A94F-9782-444B-8C8D-B744387F0DB5}" srcOrd="0" destOrd="8" presId="urn:microsoft.com/office/officeart/2005/8/layout/chevron1"/>
    <dgm:cxn modelId="{D616382F-6D5E-40A9-A37A-B8EC86D9F1B8}" srcId="{8B9C1E0C-68A5-454F-B79E-158483BED470}" destId="{74CA98D9-91D8-44B8-9C88-6F810DAE9E6D}" srcOrd="14" destOrd="0" parTransId="{14153930-954E-48E3-8570-0D76549195D7}" sibTransId="{2D0B827E-4961-4DFF-B078-BCBB2F0C7759}"/>
    <dgm:cxn modelId="{824FCC2F-D0E6-4C8B-961C-FF51FCDA999E}" srcId="{CE451F29-8E4D-4FED-AEAB-389662BC3651}" destId="{A7981F89-0B71-4570-94DF-29E7AFC173C5}" srcOrd="26" destOrd="0" parTransId="{8E35CFF4-F9FC-4D5A-8678-806518569698}" sibTransId="{118D859E-4EA2-4BF6-924D-8DB53C27FAE3}"/>
    <dgm:cxn modelId="{FEDF2D30-01F2-4A1E-A039-FFEA7425D6CC}" srcId="{8B9C1E0C-68A5-454F-B79E-158483BED470}" destId="{3D8F8C99-8A64-4C94-88CC-F4338C6D63CC}" srcOrd="0" destOrd="0" parTransId="{AAF9A3F2-B6D0-4F7E-812A-9B72C2FF7233}" sibTransId="{4094AADD-61C3-42F3-B234-2EF6047B0A0B}"/>
    <dgm:cxn modelId="{FDFC5E31-7535-4DB4-AF2F-BFBBC749CF48}" type="presOf" srcId="{5BA130EE-A9D0-4DE9-9ED8-485E5B2309CB}" destId="{9EEF165E-19A7-4B5C-BDC3-3B962F7BD9A0}" srcOrd="0" destOrd="11" presId="urn:microsoft.com/office/officeart/2005/8/layout/chevron1"/>
    <dgm:cxn modelId="{8F984B31-18B1-4E9F-8EB0-D34D6B0EAB33}" type="presOf" srcId="{BEE0AB3C-A4E0-4E6A-AA0C-0B170BDEDEEC}" destId="{F0B80F82-2968-4752-8F5D-C96B4D477682}" srcOrd="0" destOrd="7" presId="urn:microsoft.com/office/officeart/2005/8/layout/chevron1"/>
    <dgm:cxn modelId="{4B17C731-6CC6-4374-9E87-DE84C8D1083E}" srcId="{D7343425-1A80-4BD6-8823-4B21ACD436B5}" destId="{A0BF6653-C1D1-44CE-84AD-B862C6668545}" srcOrd="18" destOrd="0" parTransId="{3266B110-8B5F-4BC5-97B8-3C5692B39CDA}" sibTransId="{E72D963E-B825-4AFA-80F2-0ABF92BCD0CA}"/>
    <dgm:cxn modelId="{B35A7434-2B2A-44D7-B8CC-7D2A404D09F6}" type="presOf" srcId="{B2CA488B-71F3-414B-BE1A-F4BBA53AC024}" destId="{F0B80F82-2968-4752-8F5D-C96B4D477682}" srcOrd="0" destOrd="9" presId="urn:microsoft.com/office/officeart/2005/8/layout/chevron1"/>
    <dgm:cxn modelId="{E55E9734-62EE-4600-BC96-6FC60410566E}" srcId="{B474CD6E-06AB-44E0-B188-A1E39C14E0B4}" destId="{538E2B57-1550-4EAA-B848-0DCB1A25A02E}" srcOrd="13" destOrd="0" parTransId="{122F1259-6236-4015-8CE6-FC5034B9D24B}" sibTransId="{62B77BF3-0073-415A-87E0-2943E2EA4A41}"/>
    <dgm:cxn modelId="{D27D5E35-3A7F-4D25-B0A1-FDA3B30DE037}" type="presOf" srcId="{4477921F-F866-4944-8A7E-015D98DA7306}" destId="{9EEF165E-19A7-4B5C-BDC3-3B962F7BD9A0}" srcOrd="0" destOrd="10" presId="urn:microsoft.com/office/officeart/2005/8/layout/chevron1"/>
    <dgm:cxn modelId="{3B9CC935-8AF4-4DA1-83DE-3E5CECB6FD86}" srcId="{8D8642A5-D7EF-4318-AF77-7B538F02FE0E}" destId="{CE451F29-8E4D-4FED-AEAB-389662BC3651}" srcOrd="3" destOrd="0" parTransId="{79EBA760-FE13-4EA5-91BC-074A685C553B}" sibTransId="{DB070BE5-90BA-469B-A920-F6DD829B7AFC}"/>
    <dgm:cxn modelId="{B49DE035-890B-46D6-8E01-7580C8495304}" srcId="{6D7FC170-595B-4D24-86AB-E494F73BB802}" destId="{3C2EABFE-468D-48C9-BF67-22242ED93D75}" srcOrd="11" destOrd="0" parTransId="{745353F0-6F86-4397-8886-39CC409C3250}" sibTransId="{C27890F0-EE40-4D82-8817-D0419FB89F6F}"/>
    <dgm:cxn modelId="{C98A7036-1341-4CE8-90F6-065563A77ECB}" type="presOf" srcId="{CD3FD673-43FE-4B40-A256-FEDEC222324F}" destId="{82C8FC13-D8DA-48F7-A772-BB06B8CA478B}" srcOrd="0" destOrd="2" presId="urn:microsoft.com/office/officeart/2005/8/layout/chevron1"/>
    <dgm:cxn modelId="{E58BED36-EC5D-4C97-A398-E2B0D2FC0FB2}" type="presOf" srcId="{8D8642A5-D7EF-4318-AF77-7B538F02FE0E}" destId="{03C1A6BC-29BB-40BB-91A3-E276F3EA1BD3}" srcOrd="0" destOrd="0" presId="urn:microsoft.com/office/officeart/2005/8/layout/chevron1"/>
    <dgm:cxn modelId="{EBFAE337-16FC-4AAB-BDF6-5FE0B5232E6F}" type="presOf" srcId="{9E1BB0A6-2EFE-4E9F-B993-B79B16B11477}" destId="{48F05A59-20EF-487B-AB14-9875777BA0E9}" srcOrd="0" destOrd="2" presId="urn:microsoft.com/office/officeart/2005/8/layout/chevron1"/>
    <dgm:cxn modelId="{A4418738-1921-4638-94BA-EB87F6AF67F2}" type="presOf" srcId="{AC6B551C-6A72-46C1-92D4-F870FF89D467}" destId="{48F05A59-20EF-487B-AB14-9875777BA0E9}" srcOrd="0" destOrd="6" presId="urn:microsoft.com/office/officeart/2005/8/layout/chevron1"/>
    <dgm:cxn modelId="{F1BC5D3A-2A67-4762-9BF8-05A9E3113777}" type="presOf" srcId="{55001E0F-5942-48D8-B57A-569A30185607}" destId="{F0B80F82-2968-4752-8F5D-C96B4D477682}" srcOrd="0" destOrd="10" presId="urn:microsoft.com/office/officeart/2005/8/layout/chevron1"/>
    <dgm:cxn modelId="{A04FC43A-F37B-4A42-BF6C-BBD52DB49D25}" srcId="{8D8642A5-D7EF-4318-AF77-7B538F02FE0E}" destId="{B474CD6E-06AB-44E0-B188-A1E39C14E0B4}" srcOrd="5" destOrd="0" parTransId="{EEE88C14-4F32-496D-A51A-ABE1C1F9B969}" sibTransId="{E91AD9DD-D8F0-434C-8408-98E2F5BA2D3B}"/>
    <dgm:cxn modelId="{8AD96F3C-3722-4A0E-ADCE-CE9DC9FF33EC}" type="presOf" srcId="{74CA98D9-91D8-44B8-9C88-6F810DAE9E6D}" destId="{48F05A59-20EF-487B-AB14-9875777BA0E9}" srcOrd="0" destOrd="14" presId="urn:microsoft.com/office/officeart/2005/8/layout/chevron1"/>
    <dgm:cxn modelId="{C19ACD3C-367F-4D4D-8AE9-80192BA5D928}" srcId="{D7343425-1A80-4BD6-8823-4B21ACD436B5}" destId="{B22DFBB2-C72F-48B9-B29B-B473D01A5DE0}" srcOrd="5" destOrd="0" parTransId="{8C4A8374-8398-46AD-A234-61D053C24CD3}" sibTransId="{F2C2E406-F6E0-4067-9797-30B14398BD2B}"/>
    <dgm:cxn modelId="{0EAF073E-B38F-474B-A6FC-D2B8D66280BE}" srcId="{D7343425-1A80-4BD6-8823-4B21ACD436B5}" destId="{9FA3753E-B334-4834-9817-1B526F7F978D}" srcOrd="4" destOrd="0" parTransId="{91270339-72D3-4F17-8C70-9EB5C7C01FD1}" sibTransId="{E3366DCF-5A09-4D8C-9B91-F7C5B2B6127E}"/>
    <dgm:cxn modelId="{7F1E4F3E-3051-4837-B1C2-0FFA611E062F}" srcId="{CE451F29-8E4D-4FED-AEAB-389662BC3651}" destId="{70985FCB-8632-4BB4-9584-163FC3119B02}" srcOrd="25" destOrd="0" parTransId="{7A868988-133E-4085-8915-74F0703880CF}" sibTransId="{27415F7E-7695-4D76-87F3-F482DAAC26CE}"/>
    <dgm:cxn modelId="{E995405B-F96F-4A33-94CF-444032F4F929}" type="presOf" srcId="{D769D6D6-DB6C-4C82-9881-B580E012427A}" destId="{8EB9FBCF-26B3-4FC1-A82B-ACEA6B00DD7B}" srcOrd="0" destOrd="12" presId="urn:microsoft.com/office/officeart/2005/8/layout/chevron1"/>
    <dgm:cxn modelId="{0257185D-8B91-454D-AE3A-B84B54D83835}" type="presOf" srcId="{EF444954-648B-437C-9411-B3DCD83BB1F7}" destId="{F0B80F82-2968-4752-8F5D-C96B4D477682}" srcOrd="0" destOrd="28" presId="urn:microsoft.com/office/officeart/2005/8/layout/chevron1"/>
    <dgm:cxn modelId="{918DA160-8017-4A4F-B6E5-2D5643D63ED4}" srcId="{CE451F29-8E4D-4FED-AEAB-389662BC3651}" destId="{00444581-D2E8-4E46-83DD-CD6BDF541CB0}" srcOrd="20" destOrd="0" parTransId="{A3A8AB83-6C56-4070-A10A-8A032A23F883}" sibTransId="{2F236A7A-AB6E-4A5D-A966-FB7AC1FEFBFA}"/>
    <dgm:cxn modelId="{DFDC3761-F70C-4C3E-AB2A-96027AF43F6F}" type="presOf" srcId="{7F15F819-AD2C-4944-A4CF-F108F6DA2247}" destId="{F0B80F82-2968-4752-8F5D-C96B4D477682}" srcOrd="0" destOrd="13" presId="urn:microsoft.com/office/officeart/2005/8/layout/chevron1"/>
    <dgm:cxn modelId="{10F1EC41-B896-4C1A-A1F5-BC910634ACE8}" srcId="{B474CD6E-06AB-44E0-B188-A1E39C14E0B4}" destId="{2F7BB9AA-FF3D-4ADC-8DFB-DBC921BF497A}" srcOrd="12" destOrd="0" parTransId="{F8DEB18D-3B7D-4676-99D3-1AD0EFC9BACC}" sibTransId="{8CE94800-65A5-4EC5-BD06-35365AB00073}"/>
    <dgm:cxn modelId="{3BA36143-B565-45A8-91CB-61380C65CDFD}" type="presOf" srcId="{962A180A-13E2-406C-8957-5F4CFC08A013}" destId="{BC58A94F-9782-444B-8C8D-B744387F0DB5}" srcOrd="0" destOrd="14" presId="urn:microsoft.com/office/officeart/2005/8/layout/chevron1"/>
    <dgm:cxn modelId="{AC755343-60F7-4932-999C-DD303EC83577}" type="presOf" srcId="{65EB0ED8-532F-471E-B7CB-CDDC573C4892}" destId="{F0B80F82-2968-4752-8F5D-C96B4D477682}" srcOrd="0" destOrd="1" presId="urn:microsoft.com/office/officeart/2005/8/layout/chevron1"/>
    <dgm:cxn modelId="{EB9ABC63-0C3C-448E-A2AD-6C2DE3AC9394}" srcId="{CE451F29-8E4D-4FED-AEAB-389662BC3651}" destId="{ACB99A31-FDF4-4624-9305-3B02044BA7AB}" srcOrd="22" destOrd="0" parTransId="{AA2613BB-CACD-498D-9995-76AB4A5EC8D6}" sibTransId="{F82DACEB-041C-46F3-A093-E113F1D56817}"/>
    <dgm:cxn modelId="{43A9F843-05CA-4080-A19B-CB8009243379}" srcId="{847463F8-A36D-470E-931F-EBC352B9E2F8}" destId="{269E058E-8F63-40A8-88BE-D501CC5465DE}" srcOrd="1" destOrd="0" parTransId="{2ED3859D-408E-4912-A115-0536B08EE8CC}" sibTransId="{A506B2C4-AFE3-437D-856B-B210D827B9C7}"/>
    <dgm:cxn modelId="{2765DA45-042C-433B-A981-DAC05E6B1580}" type="presOf" srcId="{002E63F9-8DC6-45E8-B627-B2500C3822E3}" destId="{F0B80F82-2968-4752-8F5D-C96B4D477682}" srcOrd="0" destOrd="24" presId="urn:microsoft.com/office/officeart/2005/8/layout/chevron1"/>
    <dgm:cxn modelId="{DF130D66-313D-402D-B0B1-F69551CCEEEF}" type="presOf" srcId="{05DF4103-D0DD-45B1-B92A-431A75A34A7B}" destId="{9EEF165E-19A7-4B5C-BDC3-3B962F7BD9A0}" srcOrd="0" destOrd="15" presId="urn:microsoft.com/office/officeart/2005/8/layout/chevron1"/>
    <dgm:cxn modelId="{ACABE846-E353-4068-A69F-789EBE778A72}" type="presOf" srcId="{ACB99A31-FDF4-4624-9305-3B02044BA7AB}" destId="{F0B80F82-2968-4752-8F5D-C96B4D477682}" srcOrd="0" destOrd="22" presId="urn:microsoft.com/office/officeart/2005/8/layout/chevron1"/>
    <dgm:cxn modelId="{17CBEF66-30C9-4FF6-BD2A-C59BF61CC885}" type="presOf" srcId="{3E2BC22C-9BF3-4698-9EE0-7E83E7F14CD3}" destId="{BC58A94F-9782-444B-8C8D-B744387F0DB5}" srcOrd="0" destOrd="9" presId="urn:microsoft.com/office/officeart/2005/8/layout/chevron1"/>
    <dgm:cxn modelId="{F9401A67-F72F-4ED9-AC0C-BAC7E701D8BB}" type="presOf" srcId="{B95D54A1-61F5-4D52-853C-302E173528ED}" destId="{BC58A94F-9782-444B-8C8D-B744387F0DB5}" srcOrd="0" destOrd="3" presId="urn:microsoft.com/office/officeart/2005/8/layout/chevron1"/>
    <dgm:cxn modelId="{DA8AA368-7D57-4B43-9C20-D168C844BE3F}" srcId="{8D8642A5-D7EF-4318-AF77-7B538F02FE0E}" destId="{D7343425-1A80-4BD6-8823-4B21ACD436B5}" srcOrd="2" destOrd="0" parTransId="{5E31ECD4-64EB-4FDF-9298-33972B3A9F0D}" sibTransId="{8314349A-877E-44E4-8032-F6BAB14E6C6D}"/>
    <dgm:cxn modelId="{F0EAA469-EE17-48F8-BE27-DAC041A8B7A2}" srcId="{8B9C1E0C-68A5-454F-B79E-158483BED470}" destId="{AC6B551C-6A72-46C1-92D4-F870FF89D467}" srcOrd="6" destOrd="0" parTransId="{9E7659AA-9875-4EC9-8985-EC8102A9689B}" sibTransId="{499FF395-9E11-4392-804A-B8B8E7F178B6}"/>
    <dgm:cxn modelId="{2FF2B749-3B67-497C-A4DA-D466C08C6934}" srcId="{CE451F29-8E4D-4FED-AEAB-389662BC3651}" destId="{BD1D98D9-04B3-4ADC-B26C-77B29931FEE5}" srcOrd="11" destOrd="0" parTransId="{DBEC9B73-B977-4C28-A629-7735E5F06449}" sibTransId="{893AAB70-92DE-438C-83A0-267C11E373A6}"/>
    <dgm:cxn modelId="{149AF26A-B8DA-4AA1-8E56-671DD6AB558C}" type="presOf" srcId="{FC56E76A-BB5E-4669-8023-3A41AFB671AF}" destId="{8EB9FBCF-26B3-4FC1-A82B-ACEA6B00DD7B}" srcOrd="0" destOrd="14" presId="urn:microsoft.com/office/officeart/2005/8/layout/chevron1"/>
    <dgm:cxn modelId="{601AF94A-7508-4384-9B3A-C0DE96DC2F06}" type="presOf" srcId="{32586A27-9298-4AE9-A331-0911BB9E35BE}" destId="{8EB9FBCF-26B3-4FC1-A82B-ACEA6B00DD7B}" srcOrd="0" destOrd="10" presId="urn:microsoft.com/office/officeart/2005/8/layout/chevron1"/>
    <dgm:cxn modelId="{F1E6E94C-A511-4F61-AFFB-B6794BF9FA8C}" type="presOf" srcId="{AC5034A9-1E31-4DE0-A2E2-FD24CF213372}" destId="{48F05A59-20EF-487B-AB14-9875777BA0E9}" srcOrd="0" destOrd="5" presId="urn:microsoft.com/office/officeart/2005/8/layout/chevron1"/>
    <dgm:cxn modelId="{8080BB6D-B183-47D9-B84B-D7E12CB1645F}" srcId="{8B9C1E0C-68A5-454F-B79E-158483BED470}" destId="{C44915C7-DB56-40BA-A463-C328F3257100}" srcOrd="11" destOrd="0" parTransId="{A7C9026A-A439-402E-8921-8980B345C24F}" sibTransId="{D1CB2ECD-93EC-4007-A097-4BFD8AB98C07}"/>
    <dgm:cxn modelId="{46350E6E-FC68-470C-A1CA-58A8119CC7F3}" srcId="{D7343425-1A80-4BD6-8823-4B21ACD436B5}" destId="{1AFB59A1-8D2D-4AEB-8B30-F31A92B61A59}" srcOrd="0" destOrd="0" parTransId="{F24A7EE6-5895-4D09-95A4-AD30E4CFAC7A}" sibTransId="{99FB4F37-78ED-48F9-902C-3548121ECA52}"/>
    <dgm:cxn modelId="{310BA24E-B010-4A82-AF0C-DF1CA37821F6}" type="presOf" srcId="{E3BDB8B6-8017-48B1-A852-D7248890834A}" destId="{48F05A59-20EF-487B-AB14-9875777BA0E9}" srcOrd="0" destOrd="13" presId="urn:microsoft.com/office/officeart/2005/8/layout/chevron1"/>
    <dgm:cxn modelId="{FB3F0170-2295-4652-8853-75F9584F6D87}" type="presOf" srcId="{3EF504B7-9DFF-42F9-AACC-FAC1C1E68AD6}" destId="{8EB9FBCF-26B3-4FC1-A82B-ACEA6B00DD7B}" srcOrd="0" destOrd="7" presId="urn:microsoft.com/office/officeart/2005/8/layout/chevron1"/>
    <dgm:cxn modelId="{047A7550-DA9B-473F-914C-04550CDDB429}" srcId="{8B9C1E0C-68A5-454F-B79E-158483BED470}" destId="{F5A0E081-6590-49F0-A351-9D8D46F7327A}" srcOrd="10" destOrd="0" parTransId="{7A0A7BB1-3610-4B3A-9CBC-9B712C80AA0B}" sibTransId="{D1A994F7-2E93-4956-81F3-4970CC33ABB4}"/>
    <dgm:cxn modelId="{9BD2E550-94D4-406D-81D4-DA7D1CB8B850}" srcId="{D7343425-1A80-4BD6-8823-4B21ACD436B5}" destId="{0320CF58-2D84-4DE8-99B9-C774806E1C41}" srcOrd="9" destOrd="0" parTransId="{47E6F12D-A87C-446B-99B5-98F493ACF5D5}" sibTransId="{F42315C2-8754-49F8-A204-E0EAD3EA9A9A}"/>
    <dgm:cxn modelId="{F2716951-DFF1-4D14-87B7-F6DC17F31719}" srcId="{8B9C1E0C-68A5-454F-B79E-158483BED470}" destId="{9E1BB0A6-2EFE-4E9F-B993-B79B16B11477}" srcOrd="2" destOrd="0" parTransId="{FE3C3324-E0D2-4C90-B1C8-3615DA8EAE3C}" sibTransId="{37D9BDAF-2841-4146-BAA1-850AF28D6D07}"/>
    <dgm:cxn modelId="{2E207671-CA36-4E4B-9881-30DE28D95A1C}" srcId="{B474CD6E-06AB-44E0-B188-A1E39C14E0B4}" destId="{82EB0839-E20F-406F-8651-9CAB528B7384}" srcOrd="0" destOrd="0" parTransId="{E4872EB1-37C6-433B-A349-08A3F215805E}" sibTransId="{12C0F59D-4E53-44A0-AB50-6FF25FF0FC00}"/>
    <dgm:cxn modelId="{7794F572-63AB-4855-BB4D-05AF326175C7}" type="presOf" srcId="{5766A88B-F17E-4B1A-B0A4-DAA01BCFFC59}" destId="{82C8FC13-D8DA-48F7-A772-BB06B8CA478B}" srcOrd="0" destOrd="3" presId="urn:microsoft.com/office/officeart/2005/8/layout/chevron1"/>
    <dgm:cxn modelId="{0A96CB53-E027-484D-B883-17726E7010B4}" srcId="{B474CD6E-06AB-44E0-B188-A1E39C14E0B4}" destId="{B95D54A1-61F5-4D52-853C-302E173528ED}" srcOrd="3" destOrd="0" parTransId="{437D4C83-95FD-4806-B270-DE3249A48524}" sibTransId="{21D6C001-F244-4F9F-BCE1-FEA0D69E1CDF}"/>
    <dgm:cxn modelId="{C27D3375-1846-4DFD-B43A-096D70D9FCB4}" type="presOf" srcId="{16E47979-1500-422E-B2A6-1C95CF975F0D}" destId="{9EEF165E-19A7-4B5C-BDC3-3B962F7BD9A0}" srcOrd="0" destOrd="14" presId="urn:microsoft.com/office/officeart/2005/8/layout/chevron1"/>
    <dgm:cxn modelId="{D2CA3776-7D43-49BB-8EF8-F7426F64A3F7}" type="presOf" srcId="{58AFCBB9-C636-4C2C-BF10-BFB914909887}" destId="{BC58A94F-9782-444B-8C8D-B744387F0DB5}" srcOrd="0" destOrd="6" presId="urn:microsoft.com/office/officeart/2005/8/layout/chevron1"/>
    <dgm:cxn modelId="{6C305E57-481C-4A66-A83D-2E5296511ADB}" type="presOf" srcId="{88363471-C0CE-4956-9925-BD1DDA5C0205}" destId="{F0B80F82-2968-4752-8F5D-C96B4D477682}" srcOrd="0" destOrd="3" presId="urn:microsoft.com/office/officeart/2005/8/layout/chevron1"/>
    <dgm:cxn modelId="{8708A677-A97D-49CF-9B9D-CAAF525B177B}" srcId="{CE451F29-8E4D-4FED-AEAB-389662BC3651}" destId="{DC6C2EE9-6B91-42DC-80FF-EEA986107993}" srcOrd="19" destOrd="0" parTransId="{FA939118-F067-4657-8C83-7C8C59B533BB}" sibTransId="{66F3ADCF-7659-4D22-90CB-5104EB8FBBCB}"/>
    <dgm:cxn modelId="{2A373F58-8D46-4799-B794-106A770F684B}" type="presOf" srcId="{1AFB59A1-8D2D-4AEB-8B30-F31A92B61A59}" destId="{9EEF165E-19A7-4B5C-BDC3-3B962F7BD9A0}" srcOrd="0" destOrd="0" presId="urn:microsoft.com/office/officeart/2005/8/layout/chevron1"/>
    <dgm:cxn modelId="{A43A5478-9C29-49CE-BCBF-09E4DE8168A5}" srcId="{D7343425-1A80-4BD6-8823-4B21ACD436B5}" destId="{C419AA99-39A1-4700-A6D3-A27F693F031C}" srcOrd="12" destOrd="0" parTransId="{30C10263-AD0E-4BE6-A9CF-51B6803A6762}" sibTransId="{B6CBAA99-7CB4-4AA6-A279-8BFAC1BB85CC}"/>
    <dgm:cxn modelId="{63778758-622A-4D35-96DB-B7D3B8AB5DBE}" srcId="{D7343425-1A80-4BD6-8823-4B21ACD436B5}" destId="{FCA4B123-E2BC-4CBB-8EC5-202986FB67D4}" srcOrd="1" destOrd="0" parTransId="{C8EA2DD4-8FAE-4E99-822F-AAE56C94F769}" sibTransId="{45051B27-06E8-4F13-9F8F-C9E1F8E20BF1}"/>
    <dgm:cxn modelId="{E82DFC59-DD4B-4A65-90C2-A2E642809F1F}" type="presOf" srcId="{61DFC325-5F2A-4951-BC60-BAC2F7D61365}" destId="{9EEF165E-19A7-4B5C-BDC3-3B962F7BD9A0}" srcOrd="0" destOrd="6" presId="urn:microsoft.com/office/officeart/2005/8/layout/chevron1"/>
    <dgm:cxn modelId="{F9D4575A-39B5-4D66-A461-3F10C50EE9A7}" type="presOf" srcId="{16CAAE9F-9948-405A-BC5D-51FB9EA68248}" destId="{8EB9FBCF-26B3-4FC1-A82B-ACEA6B00DD7B}" srcOrd="0" destOrd="9" presId="urn:microsoft.com/office/officeart/2005/8/layout/chevron1"/>
    <dgm:cxn modelId="{8148587A-3A0F-4180-939A-27AA8021AE1E}" type="presOf" srcId="{AEA0A1A9-4731-4B4C-80DD-FDE94EEF697B}" destId="{F0B80F82-2968-4752-8F5D-C96B4D477682}" srcOrd="0" destOrd="21" presId="urn:microsoft.com/office/officeart/2005/8/layout/chevron1"/>
    <dgm:cxn modelId="{D459E67D-AD21-465D-BAEA-7CF53481587B}" type="presOf" srcId="{CE451F29-8E4D-4FED-AEAB-389662BC3651}" destId="{CADE486E-9B76-4016-9FC7-035DBFA3C8A7}" srcOrd="0" destOrd="0" presId="urn:microsoft.com/office/officeart/2005/8/layout/chevron1"/>
    <dgm:cxn modelId="{07F07A7E-8016-4537-9741-1BE5785EA0CA}" srcId="{8D8642A5-D7EF-4318-AF77-7B538F02FE0E}" destId="{8B9C1E0C-68A5-454F-B79E-158483BED470}" srcOrd="1" destOrd="0" parTransId="{F855FC15-B008-4EAF-A819-9076ED231BD7}" sibTransId="{842C6D88-FB21-40F0-8EDD-0492D3F977A2}"/>
    <dgm:cxn modelId="{054D077F-6FC9-4140-AD1F-2572898291E0}" srcId="{CE451F29-8E4D-4FED-AEAB-389662BC3651}" destId="{5E326A8C-20DB-43C1-93E0-51B3E1C1F538}" srcOrd="6" destOrd="0" parTransId="{6EC45666-9207-41FD-8B41-ABBC4982E7A6}" sibTransId="{E46D87D3-9C13-4E66-B9D2-D20C914D3F8D}"/>
    <dgm:cxn modelId="{AC04487F-7651-47F5-8335-5B9EC501DB1F}" type="presOf" srcId="{82EB0839-E20F-406F-8651-9CAB528B7384}" destId="{BC58A94F-9782-444B-8C8D-B744387F0DB5}" srcOrd="0" destOrd="0" presId="urn:microsoft.com/office/officeart/2005/8/layout/chevron1"/>
    <dgm:cxn modelId="{09D33480-0344-4553-A1B1-8B4504F70813}" srcId="{8B9C1E0C-68A5-454F-B79E-158483BED470}" destId="{8A69F338-2AA9-41F9-99CB-7C991B59B679}" srcOrd="8" destOrd="0" parTransId="{DFC3F796-56CA-4883-A0A5-D26547105CBF}" sibTransId="{44634A61-CF4D-40D4-A495-D1F9C20A58C6}"/>
    <dgm:cxn modelId="{21AD9783-DE3F-4BB2-95BD-C58401DA9226}" srcId="{8B9C1E0C-68A5-454F-B79E-158483BED470}" destId="{B25C6DB6-830C-4A53-92F0-D0F6AC132FF1}" srcOrd="1" destOrd="0" parTransId="{5FE4C842-EE59-45D3-B29B-F3DD6F161A75}" sibTransId="{8FD1B1E3-9F3E-4E92-B818-3777B029A10E}"/>
    <dgm:cxn modelId="{9BFA2184-67A6-4D4E-925B-30F9EA164D12}" srcId="{6D7FC170-595B-4D24-86AB-E494F73BB802}" destId="{56080F0E-8AD8-4932-87C3-B65511C93248}" srcOrd="3" destOrd="0" parTransId="{C85DBBBC-C8ED-4852-A02A-B6806540915A}" sibTransId="{BF0DC054-E529-499B-BDDA-471D4E5D60DA}"/>
    <dgm:cxn modelId="{C15E9785-5EFA-4203-9F5E-153110431622}" type="presOf" srcId="{4F1CBBD8-CAE2-426E-AA81-035444AC024E}" destId="{82C8FC13-D8DA-48F7-A772-BB06B8CA478B}" srcOrd="0" destOrd="4" presId="urn:microsoft.com/office/officeart/2005/8/layout/chevron1"/>
    <dgm:cxn modelId="{BA840B87-8056-4704-A46E-11B332263BE1}" type="presOf" srcId="{FCA4B123-E2BC-4CBB-8EC5-202986FB67D4}" destId="{9EEF165E-19A7-4B5C-BDC3-3B962F7BD9A0}" srcOrd="0" destOrd="1" presId="urn:microsoft.com/office/officeart/2005/8/layout/chevron1"/>
    <dgm:cxn modelId="{07E66188-29BF-48DC-A5A8-0B11D7528BA0}" type="presOf" srcId="{F925EAD7-1417-4640-88AF-8893B0C0FE96}" destId="{F0B80F82-2968-4752-8F5D-C96B4D477682}" srcOrd="0" destOrd="17" presId="urn:microsoft.com/office/officeart/2005/8/layout/chevron1"/>
    <dgm:cxn modelId="{32530989-9C3A-47D5-AC0D-11C9BBEE6960}" srcId="{CE451F29-8E4D-4FED-AEAB-389662BC3651}" destId="{1FAAD122-66FE-4641-B6CD-F4C771B66FAF}" srcOrd="0" destOrd="0" parTransId="{C1A62634-7020-45D7-A024-49613558F296}" sibTransId="{DC53CDA5-5577-44F9-A484-32C91066CF05}"/>
    <dgm:cxn modelId="{7C7A2C8B-93A4-4A4F-AB74-56E5C396299C}" type="presOf" srcId="{C419AA99-39A1-4700-A6D3-A27F693F031C}" destId="{9EEF165E-19A7-4B5C-BDC3-3B962F7BD9A0}" srcOrd="0" destOrd="12" presId="urn:microsoft.com/office/officeart/2005/8/layout/chevron1"/>
    <dgm:cxn modelId="{E0A22F8B-3033-4B3B-99FA-CAAD93C3FF80}" type="presOf" srcId="{2281A560-69FB-4612-A691-9EB4E8116277}" destId="{BC58A94F-9782-444B-8C8D-B744387F0DB5}" srcOrd="0" destOrd="7" presId="urn:microsoft.com/office/officeart/2005/8/layout/chevron1"/>
    <dgm:cxn modelId="{0E0CCF8B-EB79-49FF-8B79-DA4A7A79C110}" srcId="{CE451F29-8E4D-4FED-AEAB-389662BC3651}" destId="{98FA2E82-DF62-46AC-AFCB-933C59197F74}" srcOrd="14" destOrd="0" parTransId="{F6FA5610-D740-4C4F-9275-681C664CA28D}" sibTransId="{054AA21E-D8CA-4C05-8215-4B2E0E0D9B89}"/>
    <dgm:cxn modelId="{61F5BF8C-67DC-494D-94DB-B4082DCE7DEF}" type="presOf" srcId="{70985FCB-8632-4BB4-9584-163FC3119B02}" destId="{F0B80F82-2968-4752-8F5D-C96B4D477682}" srcOrd="0" destOrd="25" presId="urn:microsoft.com/office/officeart/2005/8/layout/chevron1"/>
    <dgm:cxn modelId="{553E128D-4841-4198-99C6-67A8FFD529E9}" type="presOf" srcId="{0DAE5ED4-9BAA-442A-B193-FD3CBFC4F977}" destId="{F0B80F82-2968-4752-8F5D-C96B4D477682}" srcOrd="0" destOrd="8" presId="urn:microsoft.com/office/officeart/2005/8/layout/chevron1"/>
    <dgm:cxn modelId="{7D01868D-029E-4F60-B3DB-27BFB3EA909C}" srcId="{CE451F29-8E4D-4FED-AEAB-389662BC3651}" destId="{1DBCE96F-D7EC-4D56-9821-7ADED394D8DF}" srcOrd="12" destOrd="0" parTransId="{F72042AA-2630-4A63-9F13-CD1BADC5BE38}" sibTransId="{E3E0DF74-CFEC-424B-AF04-4ACD459AAC5D}"/>
    <dgm:cxn modelId="{68771E8E-667E-4E26-AE05-A8C7B6310EE1}" type="presOf" srcId="{46B72B40-B4A1-4BB0-9CC3-2C593DDA9CE5}" destId="{48F05A59-20EF-487B-AB14-9875777BA0E9}" srcOrd="0" destOrd="12" presId="urn:microsoft.com/office/officeart/2005/8/layout/chevron1"/>
    <dgm:cxn modelId="{FA85BE91-A4D7-4981-9FAF-AF1DE5E20194}" srcId="{CE451F29-8E4D-4FED-AEAB-389662BC3651}" destId="{A0DF0DA2-3BDE-4D75-B5E5-2C0D37EF7E6A}" srcOrd="5" destOrd="0" parTransId="{D4247713-7241-4101-9EB6-868627942E22}" sibTransId="{2291BA17-8A0E-4081-87AC-8187C10106AF}"/>
    <dgm:cxn modelId="{34105E93-75D3-474E-A89A-76185B180806}" type="presOf" srcId="{30EDA2CB-6F85-44F3-9196-C69CC9DB6DED}" destId="{8EB9FBCF-26B3-4FC1-A82B-ACEA6B00DD7B}" srcOrd="0" destOrd="0" presId="urn:microsoft.com/office/officeart/2005/8/layout/chevron1"/>
    <dgm:cxn modelId="{19BB1C94-DF17-4DD9-9A96-7AC630AFAC74}" type="presOf" srcId="{C5206DF9-BAD8-437F-81B4-12534439A077}" destId="{BC58A94F-9782-444B-8C8D-B744387F0DB5}" srcOrd="0" destOrd="2" presId="urn:microsoft.com/office/officeart/2005/8/layout/chevron1"/>
    <dgm:cxn modelId="{DAEE2994-0C99-4E5A-B7CB-446F308434F5}" srcId="{B474CD6E-06AB-44E0-B188-A1E39C14E0B4}" destId="{881C9610-9D31-41DC-9724-F150299868AF}" srcOrd="11" destOrd="0" parTransId="{A1E98B75-54E3-408D-9EE4-D8F621F29D51}" sibTransId="{82044A7A-CAB5-4C73-A2F8-7DAB7502D805}"/>
    <dgm:cxn modelId="{402B5E95-4912-403D-85FE-CBA7D2FF27E0}" type="presOf" srcId="{612AB8EA-89C3-4B75-969F-E98177AB0F82}" destId="{9EEF165E-19A7-4B5C-BDC3-3B962F7BD9A0}" srcOrd="0" destOrd="17" presId="urn:microsoft.com/office/officeart/2005/8/layout/chevron1"/>
    <dgm:cxn modelId="{782ABB95-F87A-4CD8-8E9B-AD6E7FAC3B57}" type="presOf" srcId="{1873A267-84B8-4081-A418-680B4833AAEE}" destId="{8EB9FBCF-26B3-4FC1-A82B-ACEA6B00DD7B}" srcOrd="0" destOrd="17" presId="urn:microsoft.com/office/officeart/2005/8/layout/chevron1"/>
    <dgm:cxn modelId="{75024C96-97AB-40B3-ACBB-21FBE4BC42ED}" type="presOf" srcId="{C7ABC94A-278A-4800-B599-B0140A493235}" destId="{8EB9FBCF-26B3-4FC1-A82B-ACEA6B00DD7B}" srcOrd="0" destOrd="13" presId="urn:microsoft.com/office/officeart/2005/8/layout/chevron1"/>
    <dgm:cxn modelId="{D5EC4C97-1AA8-44C4-9D8E-8418CC74D8AF}" type="presOf" srcId="{B25C6DB6-830C-4A53-92F0-D0F6AC132FF1}" destId="{48F05A59-20EF-487B-AB14-9875777BA0E9}" srcOrd="0" destOrd="1" presId="urn:microsoft.com/office/officeart/2005/8/layout/chevron1"/>
    <dgm:cxn modelId="{00817E97-8A6D-46F5-8473-8F0226A4FD0F}" type="presOf" srcId="{760707BE-11BA-4938-BD66-E4A7C449667B}" destId="{9EEF165E-19A7-4B5C-BDC3-3B962F7BD9A0}" srcOrd="0" destOrd="8" presId="urn:microsoft.com/office/officeart/2005/8/layout/chevron1"/>
    <dgm:cxn modelId="{DC98A397-E53F-45EA-BA87-0FD6FA150CEF}" type="presOf" srcId="{D7343425-1A80-4BD6-8823-4B21ACD436B5}" destId="{2E362E94-E259-4CE5-97A3-F2E51016B196}" srcOrd="0" destOrd="0" presId="urn:microsoft.com/office/officeart/2005/8/layout/chevron1"/>
    <dgm:cxn modelId="{585ABB97-BBB0-4C2C-BDF6-5AD0B7C73D23}" srcId="{CE451F29-8E4D-4FED-AEAB-389662BC3651}" destId="{B2CA488B-71F3-414B-BE1A-F4BBA53AC024}" srcOrd="9" destOrd="0" parTransId="{84CCE233-C0CC-46E5-946C-3CB612ABDBE1}" sibTransId="{FCA7F506-62DC-4B9D-ACAF-16FAF6E63590}"/>
    <dgm:cxn modelId="{F0EE6C99-8361-49A8-88D7-78DB1256A5AC}" srcId="{CE451F29-8E4D-4FED-AEAB-389662BC3651}" destId="{FC45DE2F-6FAD-4A48-A917-19A4BE4BCCEF}" srcOrd="23" destOrd="0" parTransId="{B0D60ED7-8771-4BE8-9356-0227EBE00A19}" sibTransId="{CC32648A-6D42-4466-AA15-FD92665E7E61}"/>
    <dgm:cxn modelId="{1EDA7C9A-1665-42C5-9251-7674734A132D}" srcId="{CE451F29-8E4D-4FED-AEAB-389662BC3651}" destId="{AEA0A1A9-4731-4B4C-80DD-FDE94EEF697B}" srcOrd="21" destOrd="0" parTransId="{4AAE57E7-AE95-4B77-BEF6-BCA80FC3C2F9}" sibTransId="{7E3EE04D-979E-499B-84BE-5F77258F517A}"/>
    <dgm:cxn modelId="{92D4B69C-BE4C-42E5-9685-67A2187713C0}" type="presOf" srcId="{E62BA8E4-6B74-44DE-A6CA-10030AD9B57F}" destId="{F0B80F82-2968-4752-8F5D-C96B4D477682}" srcOrd="0" destOrd="27" presId="urn:microsoft.com/office/officeart/2005/8/layout/chevron1"/>
    <dgm:cxn modelId="{2E8ED89D-29E4-4CAF-B812-6EE04C6E7419}" srcId="{B474CD6E-06AB-44E0-B188-A1E39C14E0B4}" destId="{C5206DF9-BAD8-437F-81B4-12534439A077}" srcOrd="2" destOrd="0" parTransId="{BD4BA1F8-9550-4CC1-B405-AD38DD73E1BF}" sibTransId="{50DB10E4-FEA3-4790-89C9-CD1FB07BF79E}"/>
    <dgm:cxn modelId="{ED67829E-D0CC-4CAF-B668-B991F7147F99}" type="presOf" srcId="{FB078F58-1AC2-46C0-B38D-FB78A7F2FB0A}" destId="{BC58A94F-9782-444B-8C8D-B744387F0DB5}" srcOrd="0" destOrd="4" presId="urn:microsoft.com/office/officeart/2005/8/layout/chevron1"/>
    <dgm:cxn modelId="{B6DEE49E-BEBF-4E25-A01D-A0C1A3808008}" srcId="{6D7FC170-595B-4D24-86AB-E494F73BB802}" destId="{6DB8A9BD-5056-4EF4-B57D-F39CCC47CEE1}" srcOrd="15" destOrd="0" parTransId="{2C7CBC6E-0EA8-41C9-A497-400F972A1E26}" sibTransId="{45348E76-2B2F-48CD-9463-D486400A7CD2}"/>
    <dgm:cxn modelId="{8B5CE69E-2991-4527-932F-583A5DBB314A}" type="presOf" srcId="{A0DF0DA2-3BDE-4D75-B5E5-2C0D37EF7E6A}" destId="{F0B80F82-2968-4752-8F5D-C96B4D477682}" srcOrd="0" destOrd="5" presId="urn:microsoft.com/office/officeart/2005/8/layout/chevron1"/>
    <dgm:cxn modelId="{0F060FA1-1CC8-4EEA-9111-0BC7B47CB799}" srcId="{CE451F29-8E4D-4FED-AEAB-389662BC3651}" destId="{BEE0AB3C-A4E0-4E6A-AA0C-0B170BDEDEEC}" srcOrd="7" destOrd="0" parTransId="{58E01958-34A0-4F72-9E5D-7B76DC130126}" sibTransId="{367C30E0-A050-4879-81DF-FC31D892B04D}"/>
    <dgm:cxn modelId="{1000DAA5-FEF2-4EF9-BDA5-D0E2AFE2A568}" srcId="{B474CD6E-06AB-44E0-B188-A1E39C14E0B4}" destId="{CE35EA43-986B-4153-9F9F-3C1D50ACA59F}" srcOrd="10" destOrd="0" parTransId="{52D7EC49-A30E-46A8-816F-B0D5735F2DA0}" sibTransId="{8102CB13-F1B8-4392-BBDD-439C95750E56}"/>
    <dgm:cxn modelId="{AF504EA7-3E50-4337-96B1-9BB6690C3AAA}" srcId="{B474CD6E-06AB-44E0-B188-A1E39C14E0B4}" destId="{2281A560-69FB-4612-A691-9EB4E8116277}" srcOrd="7" destOrd="0" parTransId="{7200942F-F6C2-4AFD-BDA0-1130B6F42AD2}" sibTransId="{772D7565-A148-4D31-B861-2217E9C74A7C}"/>
    <dgm:cxn modelId="{A5A2F4A7-225F-422B-8AA5-E6578E61D007}" srcId="{D7343425-1A80-4BD6-8823-4B21ACD436B5}" destId="{AFD4713B-4D29-4D0E-84D5-6BCAFA132198}" srcOrd="13" destOrd="0" parTransId="{0839166D-22D1-4CA4-89B7-D792056A89F4}" sibTransId="{F8B99286-B50B-4EF8-B1BC-759CED21B65E}"/>
    <dgm:cxn modelId="{E2E82FAA-F9DC-4C92-93B2-10B4CEA6D76D}" type="presOf" srcId="{8A69F338-2AA9-41F9-99CB-7C991B59B679}" destId="{48F05A59-20EF-487B-AB14-9875777BA0E9}" srcOrd="0" destOrd="8" presId="urn:microsoft.com/office/officeart/2005/8/layout/chevron1"/>
    <dgm:cxn modelId="{033150AA-63F0-4345-A1EE-0B9A90985847}" type="presOf" srcId="{531EA788-8B91-44DA-8883-F212E9F92100}" destId="{F0B80F82-2968-4752-8F5D-C96B4D477682}" srcOrd="0" destOrd="16" presId="urn:microsoft.com/office/officeart/2005/8/layout/chevron1"/>
    <dgm:cxn modelId="{9230AFAB-C442-4A6E-8FBA-08564212E946}" srcId="{D7343425-1A80-4BD6-8823-4B21ACD436B5}" destId="{05DF4103-D0DD-45B1-B92A-431A75A34A7B}" srcOrd="15" destOrd="0" parTransId="{1D9F889A-ED0F-4303-B49E-239F56FD83DE}" sibTransId="{12B18F1A-1F7B-492C-969A-9921B63BA441}"/>
    <dgm:cxn modelId="{6324E0AC-832F-4889-A19A-E3A98CB063D5}" srcId="{D7343425-1A80-4BD6-8823-4B21ACD436B5}" destId="{2F71BF58-40E1-409F-AEA6-32894D723A87}" srcOrd="16" destOrd="0" parTransId="{060298CD-1325-42A8-9CFF-C9BBBDD79E40}" sibTransId="{46760FFB-6A8E-4E3D-8820-95959DC19846}"/>
    <dgm:cxn modelId="{2057CAAD-8056-42ED-830F-03638D747227}" type="presOf" srcId="{C0CE588F-1C34-4447-857B-90925FE737D4}" destId="{F0B80F82-2968-4752-8F5D-C96B4D477682}" srcOrd="0" destOrd="18" presId="urn:microsoft.com/office/officeart/2005/8/layout/chevron1"/>
    <dgm:cxn modelId="{E5CED2AD-42A7-43A1-A74B-73629BC0B368}" type="presOf" srcId="{F5A0E081-6590-49F0-A351-9D8D46F7327A}" destId="{48F05A59-20EF-487B-AB14-9875777BA0E9}" srcOrd="0" destOrd="10" presId="urn:microsoft.com/office/officeart/2005/8/layout/chevron1"/>
    <dgm:cxn modelId="{935A88AE-E709-47D4-90CF-5AA84E8975DC}" type="presOf" srcId="{4B90FFCC-1494-4776-88CC-2BC08ED7B339}" destId="{9EEF165E-19A7-4B5C-BDC3-3B962F7BD9A0}" srcOrd="0" destOrd="2" presId="urn:microsoft.com/office/officeart/2005/8/layout/chevron1"/>
    <dgm:cxn modelId="{9F9FCCAE-4F2A-48F8-A6EB-43AA5F694E9E}" srcId="{B474CD6E-06AB-44E0-B188-A1E39C14E0B4}" destId="{58AFCBB9-C636-4C2C-BF10-BFB914909887}" srcOrd="6" destOrd="0" parTransId="{A907BE35-4B20-459E-A74E-6B090D20F227}" sibTransId="{12A337B6-E0B7-4E8B-A926-F8476C77823B}"/>
    <dgm:cxn modelId="{514C36AF-986D-4E25-A66D-7574A8BD7CBC}" type="presOf" srcId="{538E2B57-1550-4EAA-B848-0DCB1A25A02E}" destId="{BC58A94F-9782-444B-8C8D-B744387F0DB5}" srcOrd="0" destOrd="13" presId="urn:microsoft.com/office/officeart/2005/8/layout/chevron1"/>
    <dgm:cxn modelId="{63B180B1-5468-4A5D-B63E-B1B8D23053DC}" srcId="{8D8642A5-D7EF-4318-AF77-7B538F02FE0E}" destId="{847463F8-A36D-470E-931F-EBC352B9E2F8}" srcOrd="0" destOrd="0" parTransId="{ABE40852-75C5-47CB-B6EE-F7D05097A870}" sibTransId="{8C1C759B-2B0A-4927-8CF0-DA44BEE2F014}"/>
    <dgm:cxn modelId="{8055B5B1-9262-4273-A640-0727A3C95A56}" srcId="{D7343425-1A80-4BD6-8823-4B21ACD436B5}" destId="{951177C5-0C08-4342-81AC-99716443A13C}" srcOrd="19" destOrd="0" parTransId="{7855B82D-07F5-4750-8E61-5EC2376C8684}" sibTransId="{A75A8763-E7F1-49B6-9132-AF412FE77829}"/>
    <dgm:cxn modelId="{AFC68AB3-1112-4382-B39F-DE3C35095CC1}" srcId="{8B9C1E0C-68A5-454F-B79E-158483BED470}" destId="{4883A5C1-D708-478B-9774-557CCE16BAE0}" srcOrd="3" destOrd="0" parTransId="{A38329A9-99DC-4D71-BCF8-A35369C356E2}" sibTransId="{60E33C7A-BACB-4CA9-8944-50B9222D054D}"/>
    <dgm:cxn modelId="{7F52E3B4-E119-4B91-9F15-914640C638A9}" type="presOf" srcId="{2F71BF58-40E1-409F-AEA6-32894D723A87}" destId="{9EEF165E-19A7-4B5C-BDC3-3B962F7BD9A0}" srcOrd="0" destOrd="16" presId="urn:microsoft.com/office/officeart/2005/8/layout/chevron1"/>
    <dgm:cxn modelId="{0A48F6B5-4490-49F0-93CC-B178E28F50BD}" srcId="{6D7FC170-595B-4D24-86AB-E494F73BB802}" destId="{32586A27-9298-4AE9-A331-0911BB9E35BE}" srcOrd="10" destOrd="0" parTransId="{107D23EE-9CFE-48E5-B90E-57F255453067}" sibTransId="{50BEBF2B-C61A-4B3F-8D7E-A6E1F638A442}"/>
    <dgm:cxn modelId="{512DF3B6-4E21-48FC-BA65-D50ACEC2EF8C}" type="presOf" srcId="{9FA3753E-B334-4834-9817-1B526F7F978D}" destId="{9EEF165E-19A7-4B5C-BDC3-3B962F7BD9A0}" srcOrd="0" destOrd="4" presId="urn:microsoft.com/office/officeart/2005/8/layout/chevron1"/>
    <dgm:cxn modelId="{2D0E4ABB-335B-4761-B36F-D0BF1F77E9A0}" srcId="{CE451F29-8E4D-4FED-AEAB-389662BC3651}" destId="{47B360C3-52A6-456A-8E1C-1C4E09AFA98A}" srcOrd="4" destOrd="0" parTransId="{6F2BEFE2-D6F1-471E-89BC-227463C46C81}" sibTransId="{91688EA1-E2DE-47AA-B765-CC92D451627B}"/>
    <dgm:cxn modelId="{36EB87BB-17EA-453F-8BF4-11738BA0D481}" type="presOf" srcId="{1DBCE96F-D7EC-4D56-9821-7ADED394D8DF}" destId="{F0B80F82-2968-4752-8F5D-C96B4D477682}" srcOrd="0" destOrd="12" presId="urn:microsoft.com/office/officeart/2005/8/layout/chevron1"/>
    <dgm:cxn modelId="{3B81F5BC-4ACC-4D27-97DD-D49797DDEC0C}" type="presOf" srcId="{56080F0E-8AD8-4932-87C3-B65511C93248}" destId="{8EB9FBCF-26B3-4FC1-A82B-ACEA6B00DD7B}" srcOrd="0" destOrd="3" presId="urn:microsoft.com/office/officeart/2005/8/layout/chevron1"/>
    <dgm:cxn modelId="{E40612BF-EA09-434F-AED6-9BBE892B7BB5}" srcId="{CE451F29-8E4D-4FED-AEAB-389662BC3651}" destId="{9AB4FE68-8023-420A-BE2D-9042FA82B1AF}" srcOrd="2" destOrd="0" parTransId="{8E400BCD-666D-44E0-BA3F-F1866FAF1F4C}" sibTransId="{9B3C2F59-9FB5-455C-840A-E66B1ECABD12}"/>
    <dgm:cxn modelId="{7BB984C0-C3B7-4F53-A753-B1916EE286A3}" srcId="{B474CD6E-06AB-44E0-B188-A1E39C14E0B4}" destId="{962A180A-13E2-406C-8957-5F4CFC08A013}" srcOrd="14" destOrd="0" parTransId="{7E96DF3B-AD76-449D-8ED6-CBB754295D84}" sibTransId="{13DB5CB9-9785-4509-BA9C-3C2637D472B8}"/>
    <dgm:cxn modelId="{C79724C3-13B7-499D-B889-2BF0FB1C6375}" srcId="{D7343425-1A80-4BD6-8823-4B21ACD436B5}" destId="{16E47979-1500-422E-B2A6-1C95CF975F0D}" srcOrd="14" destOrd="0" parTransId="{74B5C948-28F8-4C43-A8A3-049B9EBFA114}" sibTransId="{863FC0F1-0C9B-46DC-BAFC-0DB8B87911F2}"/>
    <dgm:cxn modelId="{796496C3-2BF3-4274-B9A9-D2ADEC0A3616}" srcId="{8B9C1E0C-68A5-454F-B79E-158483BED470}" destId="{46B72B40-B4A1-4BB0-9CC3-2C593DDA9CE5}" srcOrd="12" destOrd="0" parTransId="{575CAF94-DEFC-4D7C-B480-E738670C3740}" sibTransId="{2E3A3A05-8B64-4C9F-9619-90930D18E8C5}"/>
    <dgm:cxn modelId="{C8C2A6C3-1498-4532-A972-7F480E8D4B01}" type="presOf" srcId="{2A4145D5-153A-4C49-A3A4-53B25249B5D9}" destId="{8EB9FBCF-26B3-4FC1-A82B-ACEA6B00DD7B}" srcOrd="0" destOrd="5" presId="urn:microsoft.com/office/officeart/2005/8/layout/chevron1"/>
    <dgm:cxn modelId="{623815C4-2ECB-400D-ADBB-29768861B289}" type="presOf" srcId="{D574B9E3-DB0C-43BD-92C0-2C2BDB3EEDF0}" destId="{8EB9FBCF-26B3-4FC1-A82B-ACEA6B00DD7B}" srcOrd="0" destOrd="1" presId="urn:microsoft.com/office/officeart/2005/8/layout/chevron1"/>
    <dgm:cxn modelId="{8FF816C5-D042-4BF6-83A0-7580C57E1EB8}" type="presOf" srcId="{B474CD6E-06AB-44E0-B188-A1E39C14E0B4}" destId="{D8CB08EA-6106-4760-8900-28CAF70C2FDA}" srcOrd="0" destOrd="0" presId="urn:microsoft.com/office/officeart/2005/8/layout/chevron1"/>
    <dgm:cxn modelId="{744A46C5-F96A-435F-B01C-AAD550DB043D}" type="presOf" srcId="{BD1D98D9-04B3-4ADC-B26C-77B29931FEE5}" destId="{F0B80F82-2968-4752-8F5D-C96B4D477682}" srcOrd="0" destOrd="11" presId="urn:microsoft.com/office/officeart/2005/8/layout/chevron1"/>
    <dgm:cxn modelId="{45EE00C6-E773-4A97-A546-561CA773FC09}" srcId="{6D7FC170-595B-4D24-86AB-E494F73BB802}" destId="{C7ABC94A-278A-4800-B599-B0140A493235}" srcOrd="13" destOrd="0" parTransId="{E127A074-5B12-4DCA-A2B7-188E1545B8E4}" sibTransId="{3DBB107A-D6B6-4EBF-91F4-B91C5466D701}"/>
    <dgm:cxn modelId="{0E99BAC8-7436-4A50-A543-5ECEA9D777D3}" type="presOf" srcId="{2600BE2E-E8D0-4068-856F-50ABFE83291E}" destId="{8EB9FBCF-26B3-4FC1-A82B-ACEA6B00DD7B}" srcOrd="0" destOrd="6" presId="urn:microsoft.com/office/officeart/2005/8/layout/chevron1"/>
    <dgm:cxn modelId="{477ACBC8-B280-46AB-BB51-3EF6610D0391}" srcId="{8B9C1E0C-68A5-454F-B79E-158483BED470}" destId="{F7D9E631-A497-48C8-87B8-621CDC86549A}" srcOrd="9" destOrd="0" parTransId="{7CF54722-C97B-4A98-B9EF-9E1BA4ADD75B}" sibTransId="{1115841E-2DBA-468C-8E5A-721B5B609AE1}"/>
    <dgm:cxn modelId="{7764B9CB-4BB3-4C64-A272-3055213B7AB7}" srcId="{D7343425-1A80-4BD6-8823-4B21ACD436B5}" destId="{4477921F-F866-4944-8A7E-015D98DA7306}" srcOrd="10" destOrd="0" parTransId="{D4541054-2E29-4A00-8D34-E17A6632B645}" sibTransId="{232ABB5A-8BE6-4A7E-B352-B67FBC9EC617}"/>
    <dgm:cxn modelId="{3FDCE3CB-7278-42E7-BA8F-50C163535FD8}" srcId="{B474CD6E-06AB-44E0-B188-A1E39C14E0B4}" destId="{FB078F58-1AC2-46C0-B38D-FB78A7F2FB0A}" srcOrd="4" destOrd="0" parTransId="{DA262B29-FC5B-4AE9-AEB7-FD098E63A259}" sibTransId="{0E92A064-4774-49E4-AD83-206970CBAC1B}"/>
    <dgm:cxn modelId="{0FB70ACE-D772-43CF-B6ED-44CF24018B33}" type="presOf" srcId="{881C9610-9D31-41DC-9724-F150299868AF}" destId="{BC58A94F-9782-444B-8C8D-B744387F0DB5}" srcOrd="0" destOrd="11" presId="urn:microsoft.com/office/officeart/2005/8/layout/chevron1"/>
    <dgm:cxn modelId="{3828FBCE-3AE4-42F1-BE3A-5B50DDED1450}" srcId="{CE451F29-8E4D-4FED-AEAB-389662BC3651}" destId="{C0CE588F-1C34-4447-857B-90925FE737D4}" srcOrd="18" destOrd="0" parTransId="{E997500C-83D6-474D-BA43-61E61463C7E4}" sibTransId="{2006C432-190C-4D3F-AFD3-8B70829750CC}"/>
    <dgm:cxn modelId="{818DD9CF-7F51-4170-B756-954B209E1189}" type="presOf" srcId="{F7D9E631-A497-48C8-87B8-621CDC86549A}" destId="{48F05A59-20EF-487B-AB14-9875777BA0E9}" srcOrd="0" destOrd="9" presId="urn:microsoft.com/office/officeart/2005/8/layout/chevron1"/>
    <dgm:cxn modelId="{8D0E0CD3-F6FE-41E3-81AB-A1CD43A229C8}" type="presOf" srcId="{C44915C7-DB56-40BA-A463-C328F3257100}" destId="{48F05A59-20EF-487B-AB14-9875777BA0E9}" srcOrd="0" destOrd="11" presId="urn:microsoft.com/office/officeart/2005/8/layout/chevron1"/>
    <dgm:cxn modelId="{724B4CD3-B194-4197-9A4E-CF2C4DDF11F8}" type="presOf" srcId="{2F7BB9AA-FF3D-4ADC-8DFB-DBC921BF497A}" destId="{BC58A94F-9782-444B-8C8D-B744387F0DB5}" srcOrd="0" destOrd="12" presId="urn:microsoft.com/office/officeart/2005/8/layout/chevron1"/>
    <dgm:cxn modelId="{E2EE76D8-C20E-4CD7-AAD8-DD5433F7B35B}" srcId="{6D7FC170-595B-4D24-86AB-E494F73BB802}" destId="{FC56E76A-BB5E-4669-8023-3A41AFB671AF}" srcOrd="14" destOrd="0" parTransId="{D776E31A-F134-4DDE-A6F0-BC7B4D184139}" sibTransId="{57FA0AF7-530F-469F-9276-B8E70DE91B80}"/>
    <dgm:cxn modelId="{351A4ADB-20B5-439A-9267-A16DE72C76DB}" srcId="{D7343425-1A80-4BD6-8823-4B21ACD436B5}" destId="{4B90FFCC-1494-4776-88CC-2BC08ED7B339}" srcOrd="2" destOrd="0" parTransId="{C96FE33A-CD94-4B6B-AF9E-332A147A855E}" sibTransId="{9A914131-6FDF-4C5A-9EEC-39B3A42F97DA}"/>
    <dgm:cxn modelId="{1D8485DB-275F-4A0C-A27B-CC677D5590EF}" srcId="{8B9C1E0C-68A5-454F-B79E-158483BED470}" destId="{CBF74EEB-D693-4017-BAF4-740D9BC1E6F8}" srcOrd="4" destOrd="0" parTransId="{2DE682B2-D93D-495C-9083-A7A6258887A5}" sibTransId="{96DE1110-A1CD-4697-9B6D-1F84FC8C71D8}"/>
    <dgm:cxn modelId="{D9CFAEDC-8505-4459-9ADF-5EA2BF18DCE9}" type="presOf" srcId="{F3E748E0-1DC6-4B0A-8EEE-68B9660E0B00}" destId="{9EEF165E-19A7-4B5C-BDC3-3B962F7BD9A0}" srcOrd="0" destOrd="3" presId="urn:microsoft.com/office/officeart/2005/8/layout/chevron1"/>
    <dgm:cxn modelId="{C59867DE-0509-4D8E-896B-33095E9C304E}" type="presOf" srcId="{F2D8D458-8016-4EE5-99A9-9A3B73CA24D8}" destId="{9EEF165E-19A7-4B5C-BDC3-3B962F7BD9A0}" srcOrd="0" destOrd="7" presId="urn:microsoft.com/office/officeart/2005/8/layout/chevron1"/>
    <dgm:cxn modelId="{67C4C3DE-C22A-4EC6-89DE-10762B1E52AA}" srcId="{6D7FC170-595B-4D24-86AB-E494F73BB802}" destId="{2A4145D5-153A-4C49-A3A4-53B25249B5D9}" srcOrd="5" destOrd="0" parTransId="{DBAC033D-8360-49AD-BFA3-6D06F0127546}" sibTransId="{8A514F06-2510-4F2D-835C-4084D337E6B8}"/>
    <dgm:cxn modelId="{37CD37E0-F360-41FA-9504-811E1A80168C}" type="presOf" srcId="{A7981F89-0B71-4570-94DF-29E7AFC173C5}" destId="{F0B80F82-2968-4752-8F5D-C96B4D477682}" srcOrd="0" destOrd="26" presId="urn:microsoft.com/office/officeart/2005/8/layout/chevron1"/>
    <dgm:cxn modelId="{1F1245E1-2018-43E3-9BCE-FC971C69DA00}" type="presOf" srcId="{3D8F8C99-8A64-4C94-88CC-F4338C6D63CC}" destId="{48F05A59-20EF-487B-AB14-9875777BA0E9}" srcOrd="0" destOrd="0" presId="urn:microsoft.com/office/officeart/2005/8/layout/chevron1"/>
    <dgm:cxn modelId="{317572E1-4573-454B-9E74-10E2795C05E9}" srcId="{D7343425-1A80-4BD6-8823-4B21ACD436B5}" destId="{760707BE-11BA-4938-BD66-E4A7C449667B}" srcOrd="8" destOrd="0" parTransId="{04825252-78C3-40A0-B182-5DF04E105FA7}" sibTransId="{3CDC9438-08F3-4F26-9DE1-42EA5E6ABAEF}"/>
    <dgm:cxn modelId="{7E842CE2-A884-41E5-9ABB-2761777C6B9C}" srcId="{CE451F29-8E4D-4FED-AEAB-389662BC3651}" destId="{E62BA8E4-6B74-44DE-A6CA-10030AD9B57F}" srcOrd="27" destOrd="0" parTransId="{EFDECB16-3694-495D-AECE-2CF1718F35A6}" sibTransId="{E6A46B0F-6A8D-4EE5-B1BD-0B6E5C8BD824}"/>
    <dgm:cxn modelId="{81213BE3-2D66-4F9B-9849-86C327263723}" type="presOf" srcId="{951177C5-0C08-4342-81AC-99716443A13C}" destId="{9EEF165E-19A7-4B5C-BDC3-3B962F7BD9A0}" srcOrd="0" destOrd="19" presId="urn:microsoft.com/office/officeart/2005/8/layout/chevron1"/>
    <dgm:cxn modelId="{10DE01E4-CF59-4385-87EF-35FDF3319338}" srcId="{D7343425-1A80-4BD6-8823-4B21ACD436B5}" destId="{5BA130EE-A9D0-4DE9-9ED8-485E5B2309CB}" srcOrd="11" destOrd="0" parTransId="{4CEFF796-ECEA-4AD0-BB93-154C6F3157A8}" sibTransId="{5328B8BC-CC94-4B96-8C75-C3CB7A892AB7}"/>
    <dgm:cxn modelId="{E51CAEE4-CFDA-4FFD-95F0-E9F7A4C93BE6}" srcId="{847463F8-A36D-470E-931F-EBC352B9E2F8}" destId="{928AB3E2-2AA0-44D0-8C6A-98D0DD42BD12}" srcOrd="0" destOrd="0" parTransId="{4D4AA505-86D2-432D-83C7-F157441EFE23}" sibTransId="{212F1256-F05E-4D2E-9E36-5938243D56C0}"/>
    <dgm:cxn modelId="{3EE380E7-D0DA-4BBA-A0EA-E30C37E8405D}" type="presOf" srcId="{FC45DE2F-6FAD-4A48-A917-19A4BE4BCCEF}" destId="{F0B80F82-2968-4752-8F5D-C96B4D477682}" srcOrd="0" destOrd="23" presId="urn:microsoft.com/office/officeart/2005/8/layout/chevron1"/>
    <dgm:cxn modelId="{985DD8E7-73CD-47BE-9AEA-66524746AB05}" type="presOf" srcId="{0320CF58-2D84-4DE8-99B9-C774806E1C41}" destId="{9EEF165E-19A7-4B5C-BDC3-3B962F7BD9A0}" srcOrd="0" destOrd="9" presId="urn:microsoft.com/office/officeart/2005/8/layout/chevron1"/>
    <dgm:cxn modelId="{B7BAF6E7-31DA-4A37-8E9A-A14C0504A582}" srcId="{6D7FC170-595B-4D24-86AB-E494F73BB802}" destId="{AB4C72C0-3CEF-4F8F-ACFC-3C7302356640}" srcOrd="8" destOrd="0" parTransId="{D94DBFF7-67E5-447F-9728-13DB87DD7442}" sibTransId="{7CC4E5F4-3FFE-47AC-8867-0B1F6C96D730}"/>
    <dgm:cxn modelId="{73FD32E8-812A-4FC1-9619-AA60D6939165}" srcId="{6D7FC170-595B-4D24-86AB-E494F73BB802}" destId="{D574B9E3-DB0C-43BD-92C0-2C2BDB3EEDF0}" srcOrd="1" destOrd="0" parTransId="{1E52BE19-5BC9-497B-8518-A31E4059FC05}" sibTransId="{70D58664-E0FE-47E6-8A38-2C9B7242F1DC}"/>
    <dgm:cxn modelId="{74F87AE8-6B5B-419F-8C3F-72C033500C7E}" srcId="{CE451F29-8E4D-4FED-AEAB-389662BC3651}" destId="{F925EAD7-1417-4640-88AF-8893B0C0FE96}" srcOrd="17" destOrd="0" parTransId="{474375BF-FCA0-42B0-B194-BAF48C5AFF65}" sibTransId="{00E47280-88F0-460D-B64E-0E793B646354}"/>
    <dgm:cxn modelId="{F20620E9-476E-4D6D-B548-42A40AC0B4F5}" type="presOf" srcId="{00444581-D2E8-4E46-83DD-CD6BDF541CB0}" destId="{F0B80F82-2968-4752-8F5D-C96B4D477682}" srcOrd="0" destOrd="20" presId="urn:microsoft.com/office/officeart/2005/8/layout/chevron1"/>
    <dgm:cxn modelId="{BC8071EE-4837-452E-A9AF-94962169F8AC}" srcId="{B474CD6E-06AB-44E0-B188-A1E39C14E0B4}" destId="{3E2BC22C-9BF3-4698-9EE0-7E83E7F14CD3}" srcOrd="9" destOrd="0" parTransId="{80AC1E9C-A9E4-42D7-9352-A222DE103296}" sibTransId="{D6207BD6-8F24-42CD-98CA-316876E85D61}"/>
    <dgm:cxn modelId="{291911EF-222F-4C0E-8815-7D0DA2CE086C}" srcId="{6D7FC170-595B-4D24-86AB-E494F73BB802}" destId="{2600BE2E-E8D0-4068-856F-50ABFE83291E}" srcOrd="6" destOrd="0" parTransId="{B0D449AD-F74E-4289-BD92-4CA17888169C}" sibTransId="{3A7099FE-8779-4717-A8CF-989AEECC16D8}"/>
    <dgm:cxn modelId="{4A479AEF-DEDC-4CCE-A5DF-88BC5A8852E6}" type="presOf" srcId="{AB4C72C0-3CEF-4F8F-ACFC-3C7302356640}" destId="{8EB9FBCF-26B3-4FC1-A82B-ACEA6B00DD7B}" srcOrd="0" destOrd="8" presId="urn:microsoft.com/office/officeart/2005/8/layout/chevron1"/>
    <dgm:cxn modelId="{C48EC1EF-E562-427C-8EE3-42870D29BC16}" type="presOf" srcId="{6DB8A9BD-5056-4EF4-B57D-F39CCC47CEE1}" destId="{8EB9FBCF-26B3-4FC1-A82B-ACEA6B00DD7B}" srcOrd="0" destOrd="15" presId="urn:microsoft.com/office/officeart/2005/8/layout/chevron1"/>
    <dgm:cxn modelId="{0072EDEF-6FE8-4C40-B822-1C96527CCFDF}" srcId="{6D7FC170-595B-4D24-86AB-E494F73BB802}" destId="{0568BB90-C48D-4F0A-B124-76642B79101D}" srcOrd="2" destOrd="0" parTransId="{4D462992-9B75-4F85-8948-62B63B19349C}" sibTransId="{4C160974-7946-4489-95E5-BE81C70EF0C9}"/>
    <dgm:cxn modelId="{737108F1-0E9A-45F9-815C-57B9CD0C52DA}" type="presOf" srcId="{AF6EB296-32A9-4368-9CA0-43EFEDDFABB3}" destId="{F0B80F82-2968-4752-8F5D-C96B4D477682}" srcOrd="0" destOrd="15" presId="urn:microsoft.com/office/officeart/2005/8/layout/chevron1"/>
    <dgm:cxn modelId="{D55079F1-F210-42ED-AE3D-7ED0B192755D}" type="presOf" srcId="{1FAAD122-66FE-4641-B6CD-F4C771B66FAF}" destId="{F0B80F82-2968-4752-8F5D-C96B4D477682}" srcOrd="0" destOrd="0" presId="urn:microsoft.com/office/officeart/2005/8/layout/chevron1"/>
    <dgm:cxn modelId="{BCE058F3-D323-4AEB-8C56-66E032F2AF0A}" srcId="{CE451F29-8E4D-4FED-AEAB-389662BC3651}" destId="{55001E0F-5942-48D8-B57A-569A30185607}" srcOrd="10" destOrd="0" parTransId="{C8C48F93-77D4-4FAE-92BF-DD2CDD691D45}" sibTransId="{31A56504-A464-4F2B-A349-FC72699731CC}"/>
    <dgm:cxn modelId="{4F5F59F3-FCBE-4CC3-972B-D90506D1288E}" type="presOf" srcId="{B22DFBB2-C72F-48B9-B29B-B473D01A5DE0}" destId="{9EEF165E-19A7-4B5C-BDC3-3B962F7BD9A0}" srcOrd="0" destOrd="5" presId="urn:microsoft.com/office/officeart/2005/8/layout/chevron1"/>
    <dgm:cxn modelId="{1D50F8F3-38F1-4E9C-9120-C9D0D343D6CB}" srcId="{6D7FC170-595B-4D24-86AB-E494F73BB802}" destId="{3EF504B7-9DFF-42F9-AACC-FAC1C1E68AD6}" srcOrd="7" destOrd="0" parTransId="{4ECD49FE-B989-4D98-9045-8A0F9D0209B5}" sibTransId="{A6795D0D-2805-4785-AE06-50D91047A66B}"/>
    <dgm:cxn modelId="{5BE54FF4-C864-46CD-A39A-E85C2901DEBC}" srcId="{6D7FC170-595B-4D24-86AB-E494F73BB802}" destId="{1873A267-84B8-4081-A418-680B4833AAEE}" srcOrd="17" destOrd="0" parTransId="{D6A28AFB-2113-4378-A145-0037A7AA902B}" sibTransId="{DAF2FBF8-7C00-4D24-8799-E1AE2A892229}"/>
    <dgm:cxn modelId="{C16833F5-8CBD-4F43-88F4-031ECE9E47B9}" srcId="{CE451F29-8E4D-4FED-AEAB-389662BC3651}" destId="{88363471-C0CE-4956-9925-BD1DDA5C0205}" srcOrd="3" destOrd="0" parTransId="{BDBE5E7D-D7C8-44E0-936D-172904E40085}" sibTransId="{C872785C-92F7-486F-9BEE-12E4C9005279}"/>
    <dgm:cxn modelId="{648396F5-7BC6-4FF7-A0E5-DBB99FCA7918}" type="presOf" srcId="{DC6C2EE9-6B91-42DC-80FF-EEA986107993}" destId="{F0B80F82-2968-4752-8F5D-C96B4D477682}" srcOrd="0" destOrd="19" presId="urn:microsoft.com/office/officeart/2005/8/layout/chevron1"/>
    <dgm:cxn modelId="{19833CF8-834C-41A6-AD2E-16638735CA93}" type="presOf" srcId="{98FA2E82-DF62-46AC-AFCB-933C59197F74}" destId="{F0B80F82-2968-4752-8F5D-C96B4D477682}" srcOrd="0" destOrd="14" presId="urn:microsoft.com/office/officeart/2005/8/layout/chevron1"/>
    <dgm:cxn modelId="{9722BAF8-3863-4292-8932-96B489A97738}" srcId="{847463F8-A36D-470E-931F-EBC352B9E2F8}" destId="{5766A88B-F17E-4B1A-B0A4-DAA01BCFFC59}" srcOrd="3" destOrd="0" parTransId="{1B4AA6FE-9F92-451F-B7AC-DE2A89F4A4CF}" sibTransId="{0A0B78B7-205F-457A-A1CB-CEB1C39AFCF7}"/>
    <dgm:cxn modelId="{9D2CEDF9-5345-4A0D-A526-8668C1834F04}" type="presOf" srcId="{47B360C3-52A6-456A-8E1C-1C4E09AFA98A}" destId="{F0B80F82-2968-4752-8F5D-C96B4D477682}" srcOrd="0" destOrd="4" presId="urn:microsoft.com/office/officeart/2005/8/layout/chevron1"/>
    <dgm:cxn modelId="{D60C32FA-23EA-4ADD-90D1-C4B17202191F}" srcId="{8D8642A5-D7EF-4318-AF77-7B538F02FE0E}" destId="{6D7FC170-595B-4D24-86AB-E494F73BB802}" srcOrd="4" destOrd="0" parTransId="{F14958B1-E45A-4897-9168-30BEF0A4B6EE}" sibTransId="{39DDAF94-659E-4ED6-8903-B25D4E443D6C}"/>
    <dgm:cxn modelId="{10941DFB-1F54-4630-A044-BBECF0389DCF}" type="presOf" srcId="{A0BF6653-C1D1-44CE-84AD-B862C6668545}" destId="{9EEF165E-19A7-4B5C-BDC3-3B962F7BD9A0}" srcOrd="0" destOrd="18" presId="urn:microsoft.com/office/officeart/2005/8/layout/chevron1"/>
    <dgm:cxn modelId="{52536BFB-3983-4C00-AB56-8B02FE64231E}" srcId="{B474CD6E-06AB-44E0-B188-A1E39C14E0B4}" destId="{0DB61D20-A80D-453C-989E-97363A1AA193}" srcOrd="5" destOrd="0" parTransId="{EEBE127F-288A-451B-895D-68C608080088}" sibTransId="{C64A2584-5556-4D88-8851-DE0957E1E0B9}"/>
    <dgm:cxn modelId="{E5386AFE-FA43-4CC8-8380-5F5FAC6E12A4}" type="presOf" srcId="{5E326A8C-20DB-43C1-93E0-51B3E1C1F538}" destId="{F0B80F82-2968-4752-8F5D-C96B4D477682}" srcOrd="0" destOrd="6" presId="urn:microsoft.com/office/officeart/2005/8/layout/chevron1"/>
    <dgm:cxn modelId="{180D67FF-AF21-456B-8105-A08ED3414105}" srcId="{6D7FC170-595B-4D24-86AB-E494F73BB802}" destId="{D769D6D6-DB6C-4C82-9881-B580E012427A}" srcOrd="12" destOrd="0" parTransId="{191E642A-CCEF-4247-A5E0-E5344A7D809D}" sibTransId="{0A6485E0-F364-4D67-A592-56F4105143C8}"/>
    <dgm:cxn modelId="{476DA3FF-8F02-4569-B9BE-9EA2194E139D}" srcId="{CE451F29-8E4D-4FED-AEAB-389662BC3651}" destId="{7F15F819-AD2C-4944-A4CF-F108F6DA2247}" srcOrd="13" destOrd="0" parTransId="{845E73C3-E588-4B99-AABA-F2CC046D804E}" sibTransId="{1188DBF0-0252-4E93-A5B4-0B9BB8F0286F}"/>
    <dgm:cxn modelId="{65ADB8FF-7F73-4413-8DB4-2198015A01CA}" srcId="{CE451F29-8E4D-4FED-AEAB-389662BC3651}" destId="{65EB0ED8-532F-471E-B7CB-CDDC573C4892}" srcOrd="1" destOrd="0" parTransId="{E0683682-4DE3-4ABD-A093-F989B617ADE3}" sibTransId="{C11B4B1C-9AA8-400F-A334-6F581E5A6A9F}"/>
    <dgm:cxn modelId="{2BB32204-1F45-427B-89E0-C91DDF3C00F1}" type="presParOf" srcId="{03C1A6BC-29BB-40BB-91A3-E276F3EA1BD3}" destId="{C57F12DF-289E-4AC2-A2F6-66FA3B0FF00E}" srcOrd="0" destOrd="0" presId="urn:microsoft.com/office/officeart/2005/8/layout/chevron1"/>
    <dgm:cxn modelId="{6140CAA7-2687-4E20-8401-7BD1672A7284}" type="presParOf" srcId="{C57F12DF-289E-4AC2-A2F6-66FA3B0FF00E}" destId="{56DC6F2B-3DBE-44E6-814A-D0A97EC8B834}" srcOrd="0" destOrd="0" presId="urn:microsoft.com/office/officeart/2005/8/layout/chevron1"/>
    <dgm:cxn modelId="{CBA9D883-713A-4A37-89CB-0630878A46B0}" type="presParOf" srcId="{C57F12DF-289E-4AC2-A2F6-66FA3B0FF00E}" destId="{82C8FC13-D8DA-48F7-A772-BB06B8CA478B}" srcOrd="1" destOrd="0" presId="urn:microsoft.com/office/officeart/2005/8/layout/chevron1"/>
    <dgm:cxn modelId="{41048FA8-5E3F-4C99-B45A-DBF8A0757A3D}" type="presParOf" srcId="{03C1A6BC-29BB-40BB-91A3-E276F3EA1BD3}" destId="{A4522D69-E995-48C3-BFEE-12A1588B678F}" srcOrd="1" destOrd="0" presId="urn:microsoft.com/office/officeart/2005/8/layout/chevron1"/>
    <dgm:cxn modelId="{512CA672-514B-4A79-B54B-3B9B43116104}" type="presParOf" srcId="{03C1A6BC-29BB-40BB-91A3-E276F3EA1BD3}" destId="{00795357-A122-4466-A315-B791863E73FA}" srcOrd="2" destOrd="0" presId="urn:microsoft.com/office/officeart/2005/8/layout/chevron1"/>
    <dgm:cxn modelId="{20E04B6F-1C61-4237-9AAE-E323999BC49B}" type="presParOf" srcId="{00795357-A122-4466-A315-B791863E73FA}" destId="{B24F6239-8C8D-4C4C-88E2-1F426AB74283}" srcOrd="0" destOrd="0" presId="urn:microsoft.com/office/officeart/2005/8/layout/chevron1"/>
    <dgm:cxn modelId="{73B40AE0-E4F9-4A9F-9AA6-4DF3E1F2D1D1}" type="presParOf" srcId="{00795357-A122-4466-A315-B791863E73FA}" destId="{48F05A59-20EF-487B-AB14-9875777BA0E9}" srcOrd="1" destOrd="0" presId="urn:microsoft.com/office/officeart/2005/8/layout/chevron1"/>
    <dgm:cxn modelId="{60F489F2-2595-4D6D-8408-BB16A8FF6F11}" type="presParOf" srcId="{03C1A6BC-29BB-40BB-91A3-E276F3EA1BD3}" destId="{BA391242-1B3A-4220-8C0B-B79ABDF137ED}" srcOrd="3" destOrd="0" presId="urn:microsoft.com/office/officeart/2005/8/layout/chevron1"/>
    <dgm:cxn modelId="{3FEA7A68-5771-44D7-A7FA-AA65D7D6CADD}" type="presParOf" srcId="{03C1A6BC-29BB-40BB-91A3-E276F3EA1BD3}" destId="{A6018CDB-E144-4340-829C-274AC51C671D}" srcOrd="4" destOrd="0" presId="urn:microsoft.com/office/officeart/2005/8/layout/chevron1"/>
    <dgm:cxn modelId="{E44EE72B-CB52-45D0-9754-2342FAB7FA99}" type="presParOf" srcId="{A6018CDB-E144-4340-829C-274AC51C671D}" destId="{2E362E94-E259-4CE5-97A3-F2E51016B196}" srcOrd="0" destOrd="0" presId="urn:microsoft.com/office/officeart/2005/8/layout/chevron1"/>
    <dgm:cxn modelId="{BBBA3827-542F-4EFC-BA3F-A8A0A818621B}" type="presParOf" srcId="{A6018CDB-E144-4340-829C-274AC51C671D}" destId="{9EEF165E-19A7-4B5C-BDC3-3B962F7BD9A0}" srcOrd="1" destOrd="0" presId="urn:microsoft.com/office/officeart/2005/8/layout/chevron1"/>
    <dgm:cxn modelId="{269E89E3-7E33-4B97-A208-2AF4A1935CE1}" type="presParOf" srcId="{03C1A6BC-29BB-40BB-91A3-E276F3EA1BD3}" destId="{8B954E24-6EB2-4C23-82E6-B37A16B2F782}" srcOrd="5" destOrd="0" presId="urn:microsoft.com/office/officeart/2005/8/layout/chevron1"/>
    <dgm:cxn modelId="{AD62D7DF-384C-4358-B263-1F4F9F42C291}" type="presParOf" srcId="{03C1A6BC-29BB-40BB-91A3-E276F3EA1BD3}" destId="{ED3D8696-AB17-4D34-9AE2-E9D940998F1E}" srcOrd="6" destOrd="0" presId="urn:microsoft.com/office/officeart/2005/8/layout/chevron1"/>
    <dgm:cxn modelId="{C952BA29-0366-4F08-9495-CCC7195B07A1}" type="presParOf" srcId="{ED3D8696-AB17-4D34-9AE2-E9D940998F1E}" destId="{CADE486E-9B76-4016-9FC7-035DBFA3C8A7}" srcOrd="0" destOrd="0" presId="urn:microsoft.com/office/officeart/2005/8/layout/chevron1"/>
    <dgm:cxn modelId="{678B1B7C-122C-49A2-90E2-EB371D9C7B5C}" type="presParOf" srcId="{ED3D8696-AB17-4D34-9AE2-E9D940998F1E}" destId="{F0B80F82-2968-4752-8F5D-C96B4D477682}" srcOrd="1" destOrd="0" presId="urn:microsoft.com/office/officeart/2005/8/layout/chevron1"/>
    <dgm:cxn modelId="{C7A07769-68B8-4466-B2EA-460698DFC6BF}" type="presParOf" srcId="{03C1A6BC-29BB-40BB-91A3-E276F3EA1BD3}" destId="{3DA88135-C1E3-4094-BB9E-253F8CB80E5E}" srcOrd="7" destOrd="0" presId="urn:microsoft.com/office/officeart/2005/8/layout/chevron1"/>
    <dgm:cxn modelId="{20352A88-C725-4C9D-90FE-06961210CB61}" type="presParOf" srcId="{03C1A6BC-29BB-40BB-91A3-E276F3EA1BD3}" destId="{1C302823-BF89-45F1-8BBC-8F034A6DA311}" srcOrd="8" destOrd="0" presId="urn:microsoft.com/office/officeart/2005/8/layout/chevron1"/>
    <dgm:cxn modelId="{1E70429B-57D7-4FB9-9151-591F9D978D3F}" type="presParOf" srcId="{1C302823-BF89-45F1-8BBC-8F034A6DA311}" destId="{33B5B77B-B7A2-414C-B176-EC03C124EFF1}" srcOrd="0" destOrd="0" presId="urn:microsoft.com/office/officeart/2005/8/layout/chevron1"/>
    <dgm:cxn modelId="{B279C840-A3C7-4B16-B41E-AC408BAA3132}" type="presParOf" srcId="{1C302823-BF89-45F1-8BBC-8F034A6DA311}" destId="{8EB9FBCF-26B3-4FC1-A82B-ACEA6B00DD7B}" srcOrd="1" destOrd="0" presId="urn:microsoft.com/office/officeart/2005/8/layout/chevron1"/>
    <dgm:cxn modelId="{FE2E6B18-E078-424C-B0F0-89407D693460}" type="presParOf" srcId="{03C1A6BC-29BB-40BB-91A3-E276F3EA1BD3}" destId="{FD6A95AF-04D3-4701-B964-E3B31B38C607}" srcOrd="9" destOrd="0" presId="urn:microsoft.com/office/officeart/2005/8/layout/chevron1"/>
    <dgm:cxn modelId="{708A8B16-6176-4730-B205-EC1CD9836339}" type="presParOf" srcId="{03C1A6BC-29BB-40BB-91A3-E276F3EA1BD3}" destId="{5908D3CC-D0A1-485C-BC1B-54962AE8CA74}" srcOrd="10" destOrd="0" presId="urn:microsoft.com/office/officeart/2005/8/layout/chevron1"/>
    <dgm:cxn modelId="{5EB16FB7-A533-4E49-A8F1-7CFE6E9A6005}" type="presParOf" srcId="{5908D3CC-D0A1-485C-BC1B-54962AE8CA74}" destId="{D8CB08EA-6106-4760-8900-28CAF70C2FDA}" srcOrd="0" destOrd="0" presId="urn:microsoft.com/office/officeart/2005/8/layout/chevron1"/>
    <dgm:cxn modelId="{90864E77-11BA-43BF-8CCE-E3A76084B846}" type="presParOf" srcId="{5908D3CC-D0A1-485C-BC1B-54962AE8CA74}" destId="{BC58A94F-9782-444B-8C8D-B744387F0DB5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29EF36-4A83-453D-A2A9-7F55FB25D0B7}">
      <dsp:nvSpPr>
        <dsp:cNvPr id="0" name=""/>
        <dsp:cNvSpPr/>
      </dsp:nvSpPr>
      <dsp:spPr>
        <a:xfrm>
          <a:off x="2879359" y="0"/>
          <a:ext cx="7796578" cy="4351338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4466FA-DCD0-41CB-995F-B8DC10E33CF6}">
      <dsp:nvSpPr>
        <dsp:cNvPr id="0" name=""/>
        <dsp:cNvSpPr/>
      </dsp:nvSpPr>
      <dsp:spPr>
        <a:xfrm>
          <a:off x="3506" y="1305401"/>
          <a:ext cx="1678541" cy="1740535"/>
        </a:xfrm>
        <a:prstGeom prst="roundRect">
          <a:avLst/>
        </a:prstGeom>
        <a:solidFill>
          <a:srgbClr val="C0000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/>
            <a:t>Technische und fachliche Analyse</a:t>
          </a:r>
        </a:p>
      </dsp:txBody>
      <dsp:txXfrm>
        <a:off x="85446" y="1387341"/>
        <a:ext cx="1514661" cy="1576655"/>
      </dsp:txXfrm>
    </dsp:sp>
    <dsp:sp modelId="{255D610B-8487-4F57-B9C9-D27267F2E852}">
      <dsp:nvSpPr>
        <dsp:cNvPr id="0" name=""/>
        <dsp:cNvSpPr/>
      </dsp:nvSpPr>
      <dsp:spPr>
        <a:xfrm>
          <a:off x="1765974" y="1305401"/>
          <a:ext cx="1678541" cy="1740535"/>
        </a:xfrm>
        <a:prstGeom prst="roundRect">
          <a:avLst/>
        </a:prstGeom>
        <a:solidFill>
          <a:srgbClr val="EB4604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/>
            <a:t>Nationale Spezifikation</a:t>
          </a:r>
        </a:p>
      </dsp:txBody>
      <dsp:txXfrm>
        <a:off x="1847914" y="1387341"/>
        <a:ext cx="1514661" cy="1576655"/>
      </dsp:txXfrm>
    </dsp:sp>
    <dsp:sp modelId="{BF5A44E9-5E99-4E6B-AC85-58143FD0DB9A}">
      <dsp:nvSpPr>
        <dsp:cNvPr id="0" name=""/>
        <dsp:cNvSpPr/>
      </dsp:nvSpPr>
      <dsp:spPr>
        <a:xfrm>
          <a:off x="3528443" y="1305401"/>
          <a:ext cx="2736005" cy="1740535"/>
        </a:xfrm>
        <a:prstGeom prst="roundRect">
          <a:avLst/>
        </a:prstGeom>
        <a:solidFill>
          <a:srgbClr val="FB8D1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/>
            <a:t>Umsetzung Machbarkeitsstudien</a:t>
          </a:r>
        </a:p>
      </dsp:txBody>
      <dsp:txXfrm>
        <a:off x="3613409" y="1390367"/>
        <a:ext cx="2566073" cy="1570603"/>
      </dsp:txXfrm>
    </dsp:sp>
    <dsp:sp modelId="{84E0BDAC-306A-452A-B454-0EFCAD0937F0}">
      <dsp:nvSpPr>
        <dsp:cNvPr id="0" name=""/>
        <dsp:cNvSpPr/>
      </dsp:nvSpPr>
      <dsp:spPr>
        <a:xfrm>
          <a:off x="6348375" y="1305401"/>
          <a:ext cx="2561587" cy="1740535"/>
        </a:xfrm>
        <a:prstGeom prst="roundRect">
          <a:avLst/>
        </a:prstGeom>
        <a:solidFill>
          <a:srgbClr val="FB8D1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/>
            <a:t>Pilotsysteme, Tests und Schulungen</a:t>
          </a:r>
        </a:p>
      </dsp:txBody>
      <dsp:txXfrm>
        <a:off x="6433341" y="1390367"/>
        <a:ext cx="2391655" cy="1570603"/>
      </dsp:txXfrm>
    </dsp:sp>
    <dsp:sp modelId="{98FD221C-2A4B-47F3-9C48-E8302C6EC178}">
      <dsp:nvSpPr>
        <dsp:cNvPr id="0" name=""/>
        <dsp:cNvSpPr/>
      </dsp:nvSpPr>
      <dsp:spPr>
        <a:xfrm>
          <a:off x="8993890" y="1305401"/>
          <a:ext cx="1678541" cy="1740535"/>
        </a:xfrm>
        <a:prstGeom prst="roundRect">
          <a:avLst/>
        </a:prstGeom>
        <a:solidFill>
          <a:schemeClr val="accent6">
            <a:lumMod val="50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/>
            <a:t>Produktion</a:t>
          </a:r>
        </a:p>
      </dsp:txBody>
      <dsp:txXfrm>
        <a:off x="9075830" y="1387341"/>
        <a:ext cx="1514661" cy="15766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DC6F2B-3DBE-44E6-814A-D0A97EC8B834}">
      <dsp:nvSpPr>
        <dsp:cNvPr id="0" name=""/>
        <dsp:cNvSpPr/>
      </dsp:nvSpPr>
      <dsp:spPr>
        <a:xfrm>
          <a:off x="322" y="0"/>
          <a:ext cx="2510483" cy="440805"/>
        </a:xfrm>
        <a:prstGeom prst="chevron">
          <a:avLst/>
        </a:prstGeom>
        <a:solidFill>
          <a:srgbClr val="F2D404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>
              <a:solidFill>
                <a:schemeClr val="bg1"/>
              </a:solidFill>
            </a:rPr>
            <a:t>AT – LOT1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 err="1">
              <a:solidFill>
                <a:schemeClr val="bg1"/>
              </a:solidFill>
            </a:rPr>
            <a:t>Oct</a:t>
          </a:r>
          <a:r>
            <a:rPr lang="de-DE" sz="1200" kern="1200" dirty="0">
              <a:solidFill>
                <a:schemeClr val="bg1"/>
              </a:solidFill>
            </a:rPr>
            <a:t> 18</a:t>
          </a:r>
        </a:p>
      </dsp:txBody>
      <dsp:txXfrm>
        <a:off x="220725" y="0"/>
        <a:ext cx="2069678" cy="440805"/>
      </dsp:txXfrm>
    </dsp:sp>
    <dsp:sp modelId="{82C8FC13-D8DA-48F7-A772-BB06B8CA478B}">
      <dsp:nvSpPr>
        <dsp:cNvPr id="0" name=""/>
        <dsp:cNvSpPr/>
      </dsp:nvSpPr>
      <dsp:spPr>
        <a:xfrm>
          <a:off x="361412" y="247952"/>
          <a:ext cx="1449543" cy="4033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de-DE" sz="1000" kern="1200" dirty="0">
            <a:solidFill>
              <a:schemeClr val="tx1"/>
            </a:solidFill>
            <a:highlight>
              <a:srgbClr val="800080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de-DE" sz="1000" kern="1200" dirty="0">
            <a:solidFill>
              <a:schemeClr val="tx1"/>
            </a:solidFill>
            <a:highlight>
              <a:srgbClr val="800080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de-DE" sz="100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C9A6E4"/>
              </a:highlight>
            </a:rPr>
            <a:t>AW_BUC_05</a:t>
          </a:r>
          <a:endParaRPr lang="de-DE" sz="100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FF9F9F"/>
              </a:highlight>
            </a:rPr>
            <a:t>S_BUC_19</a:t>
          </a:r>
          <a:endParaRPr lang="de-DE" sz="1000" kern="1200" dirty="0">
            <a:solidFill>
              <a:schemeClr val="tx1"/>
            </a:solidFill>
            <a:highlight>
              <a:srgbClr val="FF9F9F"/>
            </a:highlight>
          </a:endParaRPr>
        </a:p>
      </dsp:txBody>
      <dsp:txXfrm>
        <a:off x="361412" y="247952"/>
        <a:ext cx="1449543" cy="4033130"/>
      </dsp:txXfrm>
    </dsp:sp>
    <dsp:sp modelId="{B24F6239-8C8D-4C4C-88E2-1F426AB74283}">
      <dsp:nvSpPr>
        <dsp:cNvPr id="0" name=""/>
        <dsp:cNvSpPr/>
      </dsp:nvSpPr>
      <dsp:spPr>
        <a:xfrm>
          <a:off x="2307040" y="0"/>
          <a:ext cx="1810160" cy="440805"/>
        </a:xfrm>
        <a:prstGeom prst="chevron">
          <a:avLst/>
        </a:prstGeom>
        <a:solidFill>
          <a:srgbClr val="FDC308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>
              <a:solidFill>
                <a:schemeClr val="bg1"/>
              </a:solidFill>
            </a:rPr>
            <a:t>AT –LOT2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>
              <a:solidFill>
                <a:schemeClr val="bg1"/>
              </a:solidFill>
            </a:rPr>
            <a:t>Aug 18</a:t>
          </a:r>
        </a:p>
      </dsp:txBody>
      <dsp:txXfrm>
        <a:off x="2527443" y="0"/>
        <a:ext cx="1369355" cy="440805"/>
      </dsp:txXfrm>
    </dsp:sp>
    <dsp:sp modelId="{48F05A59-20EF-487B-AB14-9875777BA0E9}">
      <dsp:nvSpPr>
        <dsp:cNvPr id="0" name=""/>
        <dsp:cNvSpPr/>
      </dsp:nvSpPr>
      <dsp:spPr>
        <a:xfrm>
          <a:off x="2307040" y="495905"/>
          <a:ext cx="1448128" cy="35372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C9A6E4"/>
              </a:highlight>
            </a:rPr>
            <a:t>AW_</a:t>
          </a:r>
          <a:r>
            <a:rPr lang="de-DE" sz="1050" b="0" i="0" u="none" kern="1200" dirty="0">
              <a:solidFill>
                <a:schemeClr val="tx1"/>
              </a:solidFill>
              <a:highlight>
                <a:srgbClr val="C9A6E4"/>
              </a:highlight>
            </a:rPr>
            <a:t>BUC</a:t>
          </a:r>
          <a:r>
            <a:rPr lang="de-DE" sz="1000" b="0" i="0" u="none" kern="1200" dirty="0">
              <a:solidFill>
                <a:schemeClr val="tx1"/>
              </a:solidFill>
              <a:highlight>
                <a:srgbClr val="C9A6E4"/>
              </a:highlight>
            </a:rPr>
            <a:t>_01a</a:t>
          </a:r>
          <a:endParaRPr lang="de-DE" sz="100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C9A6E4"/>
              </a:highlight>
            </a:rPr>
            <a:t>AW_BUC_01b</a:t>
          </a:r>
          <a:endParaRPr lang="de-DE" sz="100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C9A6E4"/>
              </a:highlight>
            </a:rPr>
            <a:t>AW_BUC_02</a:t>
          </a:r>
          <a:endParaRPr lang="de-DE" sz="100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B0D597"/>
              </a:highlight>
            </a:rPr>
            <a:t>LA_BUC_01</a:t>
          </a:r>
          <a:endParaRPr lang="de-DE" sz="1000" kern="1200" dirty="0">
            <a:solidFill>
              <a:schemeClr val="tx1"/>
            </a:solidFill>
            <a:highlight>
              <a:srgbClr val="B0D597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B0D597"/>
              </a:highlight>
            </a:rPr>
            <a:t>LA_BUC_02</a:t>
          </a:r>
          <a:endParaRPr lang="de-DE" sz="1000" kern="1200" dirty="0">
            <a:solidFill>
              <a:schemeClr val="tx1"/>
            </a:solidFill>
            <a:highlight>
              <a:srgbClr val="B0D597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B0D597"/>
              </a:highlight>
            </a:rPr>
            <a:t>LA_BUC_03</a:t>
          </a:r>
          <a:endParaRPr lang="de-DE" sz="1000" kern="1200" dirty="0">
            <a:solidFill>
              <a:schemeClr val="tx1"/>
            </a:solidFill>
            <a:highlight>
              <a:srgbClr val="B0D597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B0D597"/>
              </a:highlight>
            </a:rPr>
            <a:t>LA_BUC_04</a:t>
          </a:r>
          <a:endParaRPr lang="de-DE" sz="1000" kern="1200" dirty="0">
            <a:solidFill>
              <a:schemeClr val="tx1"/>
            </a:solidFill>
            <a:highlight>
              <a:srgbClr val="B0D597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B0D597"/>
              </a:highlight>
            </a:rPr>
            <a:t>LA_BUC_05</a:t>
          </a:r>
          <a:endParaRPr lang="de-DE" sz="1000" kern="1200" dirty="0">
            <a:solidFill>
              <a:schemeClr val="tx1"/>
            </a:solidFill>
            <a:highlight>
              <a:srgbClr val="B0D597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B0D597"/>
              </a:highlight>
            </a:rPr>
            <a:t>LA_BUC_06</a:t>
          </a:r>
          <a:endParaRPr lang="de-DE" sz="1000" kern="1200" dirty="0">
            <a:solidFill>
              <a:schemeClr val="tx1"/>
            </a:solidFill>
            <a:highlight>
              <a:srgbClr val="B0D597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FF9F9F"/>
              </a:highlight>
            </a:rPr>
            <a:t>S_BUC_01</a:t>
          </a:r>
          <a:endParaRPr lang="de-DE" sz="1000" kern="1200" dirty="0">
            <a:solidFill>
              <a:schemeClr val="tx1"/>
            </a:solidFill>
            <a:highlight>
              <a:srgbClr val="FF9F9F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FF9F9F"/>
              </a:highlight>
            </a:rPr>
            <a:t>S_BUC_01a</a:t>
          </a:r>
          <a:endParaRPr lang="de-DE" sz="1000" kern="1200" dirty="0">
            <a:solidFill>
              <a:schemeClr val="tx1"/>
            </a:solidFill>
            <a:highlight>
              <a:srgbClr val="FF9F9F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FF9F9F"/>
              </a:highlight>
            </a:rPr>
            <a:t>S_BUC_02</a:t>
          </a:r>
          <a:endParaRPr lang="de-DE" sz="1000" kern="1200" dirty="0">
            <a:solidFill>
              <a:schemeClr val="tx1"/>
            </a:solidFill>
            <a:highlight>
              <a:srgbClr val="FF9F9F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FF9F9F"/>
              </a:highlight>
            </a:rPr>
            <a:t>S_BUC_03</a:t>
          </a:r>
          <a:endParaRPr lang="de-DE" sz="1000" kern="1200" dirty="0">
            <a:solidFill>
              <a:schemeClr val="tx1"/>
            </a:solidFill>
            <a:highlight>
              <a:srgbClr val="FF9F9F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FF9F9F"/>
              </a:highlight>
            </a:rPr>
            <a:t>S_BUC_04</a:t>
          </a:r>
          <a:endParaRPr lang="de-DE" sz="1000" kern="1200" dirty="0">
            <a:solidFill>
              <a:schemeClr val="tx1"/>
            </a:solidFill>
            <a:highlight>
              <a:srgbClr val="FF9F9F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FF9F9F"/>
              </a:highlight>
            </a:rPr>
            <a:t>S_BUC_05</a:t>
          </a:r>
          <a:endParaRPr lang="de-DE" sz="1000" kern="1200" dirty="0">
            <a:solidFill>
              <a:schemeClr val="tx1"/>
            </a:solidFill>
            <a:highlight>
              <a:srgbClr val="FF9F9F"/>
            </a:highlight>
          </a:endParaRPr>
        </a:p>
      </dsp:txBody>
      <dsp:txXfrm>
        <a:off x="2307040" y="495905"/>
        <a:ext cx="1448128" cy="3537224"/>
      </dsp:txXfrm>
    </dsp:sp>
    <dsp:sp modelId="{2E362E94-E259-4CE5-97A3-F2E51016B196}">
      <dsp:nvSpPr>
        <dsp:cNvPr id="0" name=""/>
        <dsp:cNvSpPr/>
      </dsp:nvSpPr>
      <dsp:spPr>
        <a:xfrm>
          <a:off x="3901623" y="0"/>
          <a:ext cx="1810160" cy="440805"/>
        </a:xfrm>
        <a:prstGeom prst="chevron">
          <a:avLst/>
        </a:prstGeom>
        <a:solidFill>
          <a:srgbClr val="FB8D1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>
              <a:solidFill>
                <a:schemeClr val="bg1"/>
              </a:solidFill>
            </a:rPr>
            <a:t>AT – LOT3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 err="1">
              <a:solidFill>
                <a:schemeClr val="bg1"/>
              </a:solidFill>
            </a:rPr>
            <a:t>Oct</a:t>
          </a:r>
          <a:r>
            <a:rPr lang="de-DE" sz="1200" kern="1200" dirty="0">
              <a:solidFill>
                <a:schemeClr val="bg1"/>
              </a:solidFill>
            </a:rPr>
            <a:t> 18</a:t>
          </a:r>
        </a:p>
      </dsp:txBody>
      <dsp:txXfrm>
        <a:off x="4122026" y="0"/>
        <a:ext cx="1369355" cy="440805"/>
      </dsp:txXfrm>
    </dsp:sp>
    <dsp:sp modelId="{9EEF165E-19A7-4B5C-BDC3-3B962F7BD9A0}">
      <dsp:nvSpPr>
        <dsp:cNvPr id="0" name=""/>
        <dsp:cNvSpPr/>
      </dsp:nvSpPr>
      <dsp:spPr>
        <a:xfrm>
          <a:off x="3901623" y="495905"/>
          <a:ext cx="1448128" cy="35372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50" b="0" i="0" u="none" kern="1200" dirty="0">
              <a:solidFill>
                <a:schemeClr val="tx1"/>
              </a:solidFill>
              <a:highlight>
                <a:srgbClr val="C9A6E4"/>
              </a:highlight>
            </a:rPr>
            <a:t>AW_BUC_03</a:t>
          </a:r>
          <a:endParaRPr lang="de-DE" sz="105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50" b="0" i="0" u="none" kern="1200">
              <a:solidFill>
                <a:schemeClr val="tx1"/>
              </a:solidFill>
              <a:highlight>
                <a:srgbClr val="C9A6E4"/>
              </a:highlight>
            </a:rPr>
            <a:t>AW_BUC_04a</a:t>
          </a:r>
          <a:endParaRPr lang="de-DE" sz="105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50" b="0" i="0" u="none" kern="1200">
              <a:solidFill>
                <a:schemeClr val="tx1"/>
              </a:solidFill>
              <a:highlight>
                <a:srgbClr val="C9A6E4"/>
              </a:highlight>
            </a:rPr>
            <a:t>AW_BUC_04b</a:t>
          </a:r>
          <a:endParaRPr lang="de-DE" sz="1050" b="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50" b="0" i="0" u="none" kern="1200">
              <a:solidFill>
                <a:schemeClr val="tx1"/>
              </a:solidFill>
              <a:highlight>
                <a:srgbClr val="C9A6E4"/>
              </a:highlight>
            </a:rPr>
            <a:t>AW_BUC_04c</a:t>
          </a:r>
          <a:endParaRPr lang="de-DE" sz="1050" b="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50" b="0" i="0" u="none" kern="1200" dirty="0">
              <a:solidFill>
                <a:schemeClr val="tx1"/>
              </a:solidFill>
              <a:highlight>
                <a:srgbClr val="C9A6E4"/>
              </a:highlight>
            </a:rPr>
            <a:t>AW_BUC_06a</a:t>
          </a:r>
          <a:endParaRPr lang="de-DE" sz="1050" b="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50" b="0" i="0" u="none" kern="1200">
              <a:solidFill>
                <a:schemeClr val="tx1"/>
              </a:solidFill>
              <a:highlight>
                <a:srgbClr val="C9A6E4"/>
              </a:highlight>
            </a:rPr>
            <a:t>AW_BUC_06b</a:t>
          </a:r>
          <a:endParaRPr lang="de-DE" sz="1050" b="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50" b="0" i="0" u="none" kern="1200">
              <a:solidFill>
                <a:schemeClr val="tx1"/>
              </a:solidFill>
              <a:highlight>
                <a:srgbClr val="C9A6E4"/>
              </a:highlight>
            </a:rPr>
            <a:t>AW_BUC_06c</a:t>
          </a:r>
          <a:endParaRPr lang="de-DE" sz="1050" b="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50" b="0" i="0" u="none" kern="1200">
              <a:solidFill>
                <a:schemeClr val="tx1"/>
              </a:solidFill>
              <a:highlight>
                <a:srgbClr val="C9A6E4"/>
              </a:highlight>
            </a:rPr>
            <a:t>AW_BUC_07a</a:t>
          </a:r>
          <a:endParaRPr lang="de-DE" sz="1050" b="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50" b="0" i="0" u="none" kern="1200">
              <a:solidFill>
                <a:schemeClr val="tx1"/>
              </a:solidFill>
              <a:highlight>
                <a:srgbClr val="C9A6E4"/>
              </a:highlight>
            </a:rPr>
            <a:t>AW_BUC_07b</a:t>
          </a:r>
          <a:endParaRPr lang="de-DE" sz="1050" b="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50" b="0" i="0" u="none" kern="1200">
              <a:solidFill>
                <a:schemeClr val="tx1"/>
              </a:solidFill>
              <a:highlight>
                <a:srgbClr val="C9A6E4"/>
              </a:highlight>
            </a:rPr>
            <a:t>AW_BUC_07c</a:t>
          </a:r>
          <a:endParaRPr lang="de-DE" sz="1050" b="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50" b="0" i="0" u="none" kern="1200">
              <a:solidFill>
                <a:schemeClr val="tx1"/>
              </a:solidFill>
              <a:highlight>
                <a:srgbClr val="C9A6E4"/>
              </a:highlight>
            </a:rPr>
            <a:t>AW_BUC_07d</a:t>
          </a:r>
          <a:endParaRPr lang="de-DE" sz="1050" b="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50" b="0" i="0" u="none" kern="1200">
              <a:solidFill>
                <a:schemeClr val="tx1"/>
              </a:solidFill>
              <a:highlight>
                <a:srgbClr val="C9A6E4"/>
              </a:highlight>
            </a:rPr>
            <a:t>AW_BUC_08</a:t>
          </a:r>
          <a:endParaRPr lang="de-DE" sz="1050" b="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50" b="0" i="0" u="none" kern="1200">
              <a:solidFill>
                <a:schemeClr val="tx1"/>
              </a:solidFill>
              <a:highlight>
                <a:srgbClr val="C9A6E4"/>
              </a:highlight>
            </a:rPr>
            <a:t>AW_BUC_09a</a:t>
          </a:r>
          <a:endParaRPr lang="de-DE" sz="1050" b="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50" b="0" i="0" u="none" kern="1200" dirty="0">
              <a:solidFill>
                <a:schemeClr val="tx1"/>
              </a:solidFill>
              <a:highlight>
                <a:srgbClr val="C9A6E4"/>
              </a:highlight>
            </a:rPr>
            <a:t>AW_BUC_09b</a:t>
          </a:r>
          <a:endParaRPr lang="de-DE" sz="1050" b="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50" b="0" i="0" u="none" kern="1200">
              <a:solidFill>
                <a:schemeClr val="tx1"/>
              </a:solidFill>
              <a:highlight>
                <a:srgbClr val="C9A6E4"/>
              </a:highlight>
            </a:rPr>
            <a:t>AW_BUC_11</a:t>
          </a:r>
          <a:endParaRPr lang="de-DE" sz="1050" b="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50" b="0" i="0" u="none" kern="1200">
              <a:solidFill>
                <a:schemeClr val="tx1"/>
              </a:solidFill>
              <a:highlight>
                <a:srgbClr val="C9A6E4"/>
              </a:highlight>
            </a:rPr>
            <a:t>AW_BUC_12</a:t>
          </a:r>
          <a:endParaRPr lang="de-DE" sz="1050" b="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50" b="0" i="0" u="none" kern="1200" dirty="0">
              <a:solidFill>
                <a:schemeClr val="tx1"/>
              </a:solidFill>
              <a:highlight>
                <a:srgbClr val="C9A6E4"/>
              </a:highlight>
            </a:rPr>
            <a:t>AW_BUC_13</a:t>
          </a:r>
          <a:endParaRPr lang="de-DE" sz="1050" b="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50" b="0" i="0" u="none" kern="1200" dirty="0">
              <a:solidFill>
                <a:schemeClr val="tx1"/>
              </a:solidFill>
              <a:highlight>
                <a:srgbClr val="B6C8E8"/>
              </a:highlight>
            </a:rPr>
            <a:t>FB_BUC_04</a:t>
          </a:r>
          <a:endParaRPr lang="de-DE" sz="1050" b="0" kern="1200" dirty="0">
            <a:solidFill>
              <a:schemeClr val="tx1"/>
            </a:solidFill>
            <a:highlight>
              <a:srgbClr val="B6C8E8"/>
            </a:highlight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50" b="0" i="0" u="none" kern="1200" dirty="0">
              <a:solidFill>
                <a:schemeClr val="tx1"/>
              </a:solidFill>
              <a:highlight>
                <a:srgbClr val="A0E5FE"/>
              </a:highlight>
            </a:rPr>
            <a:t>H_BUC_01</a:t>
          </a:r>
          <a:endParaRPr lang="de-DE" sz="1050" b="0" kern="1200" dirty="0">
            <a:solidFill>
              <a:schemeClr val="tx1"/>
            </a:solidFill>
            <a:highlight>
              <a:srgbClr val="A0E5FE"/>
            </a:highlight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50" b="0" i="0" u="none" kern="1200" dirty="0">
              <a:solidFill>
                <a:schemeClr val="tx1"/>
              </a:solidFill>
              <a:highlight>
                <a:srgbClr val="D9EFC3"/>
              </a:highlight>
            </a:rPr>
            <a:t>M_BUC_01</a:t>
          </a:r>
          <a:endParaRPr lang="de-DE" sz="1050" b="0" kern="1200" dirty="0">
            <a:solidFill>
              <a:schemeClr val="tx1"/>
            </a:solidFill>
            <a:highlight>
              <a:srgbClr val="D9EFC3"/>
            </a:highlight>
          </a:endParaRPr>
        </a:p>
      </dsp:txBody>
      <dsp:txXfrm>
        <a:off x="3901623" y="495905"/>
        <a:ext cx="1448128" cy="3537224"/>
      </dsp:txXfrm>
    </dsp:sp>
    <dsp:sp modelId="{CADE486E-9B76-4016-9FC7-035DBFA3C8A7}">
      <dsp:nvSpPr>
        <dsp:cNvPr id="0" name=""/>
        <dsp:cNvSpPr/>
      </dsp:nvSpPr>
      <dsp:spPr>
        <a:xfrm>
          <a:off x="5496205" y="0"/>
          <a:ext cx="1810160" cy="440805"/>
        </a:xfrm>
        <a:prstGeom prst="chevron">
          <a:avLst/>
        </a:prstGeom>
        <a:solidFill>
          <a:srgbClr val="EE7A03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>
              <a:solidFill>
                <a:schemeClr val="bg1"/>
              </a:solidFill>
            </a:rPr>
            <a:t>AT – LOT4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>
              <a:solidFill>
                <a:schemeClr val="bg1"/>
              </a:solidFill>
            </a:rPr>
            <a:t>Feb 19</a:t>
          </a:r>
        </a:p>
      </dsp:txBody>
      <dsp:txXfrm>
        <a:off x="5716608" y="0"/>
        <a:ext cx="1369355" cy="440805"/>
      </dsp:txXfrm>
    </dsp:sp>
    <dsp:sp modelId="{F0B80F82-2968-4752-8F5D-C96B4D477682}">
      <dsp:nvSpPr>
        <dsp:cNvPr id="0" name=""/>
        <dsp:cNvSpPr/>
      </dsp:nvSpPr>
      <dsp:spPr>
        <a:xfrm>
          <a:off x="5496205" y="495905"/>
          <a:ext cx="1448128" cy="35372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C9A6E4"/>
              </a:highlight>
            </a:rPr>
            <a:t>AW_BUC_10a</a:t>
          </a:r>
          <a:endParaRPr lang="de-DE" sz="100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C9A6E4"/>
              </a:highlight>
            </a:rPr>
            <a:t>AW_BUC_10b</a:t>
          </a:r>
          <a:endParaRPr lang="de-DE" sz="100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C9A6E4"/>
              </a:highlight>
            </a:rPr>
            <a:t>AW_BUC_14</a:t>
          </a:r>
          <a:endParaRPr lang="de-DE" sz="100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C9A6E4"/>
              </a:highlight>
            </a:rPr>
            <a:t>AW_BUC_15</a:t>
          </a:r>
          <a:endParaRPr lang="de-DE" sz="100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A0E5FE"/>
              </a:highlight>
            </a:rPr>
            <a:t>H_BUC_02a</a:t>
          </a:r>
          <a:endParaRPr lang="de-DE" sz="1000" kern="1200" dirty="0">
            <a:solidFill>
              <a:schemeClr val="tx1"/>
            </a:solidFill>
            <a:highlight>
              <a:srgbClr val="A0E5FE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>
              <a:solidFill>
                <a:schemeClr val="tx1"/>
              </a:solidFill>
              <a:highlight>
                <a:srgbClr val="A0E5FE"/>
              </a:highlight>
            </a:rPr>
            <a:t>H_BUC_02b</a:t>
          </a:r>
          <a:endParaRPr lang="de-DE" sz="1000" kern="1200" dirty="0">
            <a:solidFill>
              <a:schemeClr val="tx1"/>
            </a:solidFill>
            <a:highlight>
              <a:srgbClr val="A0E5FE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A0E5FE"/>
              </a:highlight>
            </a:rPr>
            <a:t>H_BUC_02c</a:t>
          </a:r>
          <a:endParaRPr lang="de-DE" sz="1000" kern="1200" dirty="0">
            <a:solidFill>
              <a:schemeClr val="tx1"/>
            </a:solidFill>
            <a:highlight>
              <a:srgbClr val="A0E5FE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>
              <a:solidFill>
                <a:schemeClr val="tx1"/>
              </a:solidFill>
              <a:highlight>
                <a:srgbClr val="A0E5FE"/>
              </a:highlight>
            </a:rPr>
            <a:t>H_BUC_03a</a:t>
          </a:r>
          <a:endParaRPr lang="de-DE" sz="1000" kern="1200" dirty="0">
            <a:solidFill>
              <a:schemeClr val="tx1"/>
            </a:solidFill>
            <a:highlight>
              <a:srgbClr val="A0E5FE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>
              <a:solidFill>
                <a:schemeClr val="tx1"/>
              </a:solidFill>
              <a:highlight>
                <a:srgbClr val="A0E5FE"/>
              </a:highlight>
            </a:rPr>
            <a:t>H_BUC_03b</a:t>
          </a:r>
          <a:endParaRPr lang="de-DE" sz="1000" kern="1200" dirty="0">
            <a:solidFill>
              <a:schemeClr val="tx1"/>
            </a:solidFill>
            <a:highlight>
              <a:srgbClr val="A0E5FE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>
              <a:solidFill>
                <a:schemeClr val="tx1"/>
              </a:solidFill>
              <a:highlight>
                <a:srgbClr val="A0E5FE"/>
              </a:highlight>
            </a:rPr>
            <a:t>H_BUC_04</a:t>
          </a:r>
          <a:endParaRPr lang="de-DE" sz="1000" kern="1200" dirty="0">
            <a:solidFill>
              <a:schemeClr val="tx1"/>
            </a:solidFill>
            <a:highlight>
              <a:srgbClr val="A0E5FE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>
              <a:solidFill>
                <a:schemeClr val="tx1"/>
              </a:solidFill>
              <a:highlight>
                <a:srgbClr val="A0E5FE"/>
              </a:highlight>
            </a:rPr>
            <a:t>H_BUC_05</a:t>
          </a:r>
          <a:endParaRPr lang="de-DE" sz="1000" kern="1200" dirty="0">
            <a:solidFill>
              <a:schemeClr val="tx1"/>
            </a:solidFill>
            <a:highlight>
              <a:srgbClr val="A0E5FE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>
              <a:solidFill>
                <a:schemeClr val="tx1"/>
              </a:solidFill>
              <a:highlight>
                <a:srgbClr val="A0E5FE"/>
              </a:highlight>
            </a:rPr>
            <a:t>H_BUC_06</a:t>
          </a:r>
          <a:endParaRPr lang="de-DE" sz="1000" kern="1200" dirty="0">
            <a:solidFill>
              <a:schemeClr val="tx1"/>
            </a:solidFill>
            <a:highlight>
              <a:srgbClr val="A0E5FE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>
              <a:solidFill>
                <a:schemeClr val="tx1"/>
              </a:solidFill>
              <a:highlight>
                <a:srgbClr val="A0E5FE"/>
              </a:highlight>
            </a:rPr>
            <a:t>H_BUC_07</a:t>
          </a:r>
          <a:endParaRPr lang="de-DE" sz="1000" kern="1200" dirty="0">
            <a:solidFill>
              <a:schemeClr val="tx1"/>
            </a:solidFill>
            <a:highlight>
              <a:srgbClr val="A0E5FE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>
              <a:solidFill>
                <a:schemeClr val="tx1"/>
              </a:solidFill>
              <a:highlight>
                <a:srgbClr val="A0E5FE"/>
              </a:highlight>
            </a:rPr>
            <a:t>H_BUC_08</a:t>
          </a:r>
          <a:endParaRPr lang="de-DE" sz="1000" kern="1200" dirty="0">
            <a:solidFill>
              <a:schemeClr val="tx1"/>
            </a:solidFill>
            <a:highlight>
              <a:srgbClr val="A0E5FE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>
              <a:solidFill>
                <a:schemeClr val="tx1"/>
              </a:solidFill>
              <a:highlight>
                <a:srgbClr val="A0E5FE"/>
              </a:highlight>
            </a:rPr>
            <a:t>H_BUC_09 </a:t>
          </a:r>
          <a:endParaRPr lang="de-DE" sz="1000" kern="1200" dirty="0">
            <a:solidFill>
              <a:schemeClr val="tx1"/>
            </a:solidFill>
            <a:highlight>
              <a:srgbClr val="A0E5FE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A0E5FE"/>
              </a:highlight>
            </a:rPr>
            <a:t>H_BUC_10</a:t>
          </a:r>
          <a:endParaRPr lang="de-DE" sz="1000" kern="1200" dirty="0">
            <a:solidFill>
              <a:schemeClr val="tx1"/>
            </a:solidFill>
            <a:highlight>
              <a:srgbClr val="A0E5FE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D9EFC3"/>
              </a:highlight>
            </a:rPr>
            <a:t>M_BUC_02</a:t>
          </a:r>
          <a:endParaRPr lang="de-DE" sz="1000" kern="1200" dirty="0">
            <a:solidFill>
              <a:schemeClr val="tx1"/>
            </a:solidFill>
            <a:highlight>
              <a:srgbClr val="D9EFC3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D9EFC3"/>
              </a:highlight>
            </a:rPr>
            <a:t>M_BUC_03a</a:t>
          </a:r>
          <a:endParaRPr lang="de-DE" sz="1000" kern="1200" dirty="0">
            <a:solidFill>
              <a:schemeClr val="tx1"/>
            </a:solidFill>
            <a:highlight>
              <a:srgbClr val="D9EFC3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D9EFC3"/>
              </a:highlight>
            </a:rPr>
            <a:t>M_BUC_03b</a:t>
          </a:r>
          <a:endParaRPr lang="de-DE" sz="1000" kern="1200" dirty="0">
            <a:solidFill>
              <a:schemeClr val="tx1"/>
            </a:solidFill>
            <a:highlight>
              <a:srgbClr val="D9EFC3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F2D404"/>
              </a:highlight>
            </a:rPr>
            <a:t>P_BUC_09</a:t>
          </a:r>
          <a:endParaRPr lang="de-DE" sz="1000" kern="1200" dirty="0">
            <a:solidFill>
              <a:schemeClr val="tx1"/>
            </a:solidFill>
            <a:highlight>
              <a:srgbClr val="F2D404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EE7A03"/>
              </a:highlight>
            </a:rPr>
            <a:t>R_BUC_05</a:t>
          </a:r>
          <a:endParaRPr lang="de-DE" sz="1000" kern="1200" dirty="0">
            <a:solidFill>
              <a:schemeClr val="tx1"/>
            </a:solidFill>
            <a:highlight>
              <a:srgbClr val="EE7A03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EE7A03"/>
              </a:highlight>
            </a:rPr>
            <a:t>R_BUC_06</a:t>
          </a:r>
          <a:endParaRPr lang="de-DE" sz="1000" kern="1200" dirty="0">
            <a:solidFill>
              <a:schemeClr val="tx1"/>
            </a:solidFill>
            <a:highlight>
              <a:srgbClr val="EB4604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FF9F9F"/>
              </a:highlight>
            </a:rPr>
            <a:t>S_BUC_06</a:t>
          </a:r>
          <a:endParaRPr lang="de-DE" sz="1000" kern="1200" dirty="0">
            <a:solidFill>
              <a:schemeClr val="tx1"/>
            </a:solidFill>
            <a:highlight>
              <a:srgbClr val="FF9F9F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FF9F9F"/>
              </a:highlight>
            </a:rPr>
            <a:t>S_BUC_07</a:t>
          </a:r>
          <a:endParaRPr lang="de-DE" sz="1000" kern="1200" dirty="0">
            <a:solidFill>
              <a:schemeClr val="tx1"/>
            </a:solidFill>
            <a:highlight>
              <a:srgbClr val="FF9F9F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FF9F9F"/>
              </a:highlight>
            </a:rPr>
            <a:t>S_BUC_12</a:t>
          </a:r>
          <a:endParaRPr lang="de-DE" sz="1000" kern="1200" dirty="0">
            <a:solidFill>
              <a:schemeClr val="tx1"/>
            </a:solidFill>
            <a:highlight>
              <a:srgbClr val="FF9F9F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FF9F9F"/>
              </a:highlight>
            </a:rPr>
            <a:t>S_BUCB_14</a:t>
          </a:r>
          <a:endParaRPr lang="de-DE" sz="1000" kern="1200" dirty="0">
            <a:solidFill>
              <a:schemeClr val="tx1"/>
            </a:solidFill>
            <a:highlight>
              <a:srgbClr val="FF9F9F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FF9F9F"/>
              </a:highlight>
            </a:rPr>
            <a:t>S_UC_14a</a:t>
          </a:r>
          <a:endParaRPr lang="de-DE" sz="1000" kern="1200" dirty="0">
            <a:solidFill>
              <a:schemeClr val="tx1"/>
            </a:solidFill>
            <a:highlight>
              <a:srgbClr val="FF9F9F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FF9F9F"/>
              </a:highlight>
            </a:rPr>
            <a:t>S_BUC_14b</a:t>
          </a:r>
          <a:endParaRPr lang="de-DE" sz="1000" kern="1200" dirty="0">
            <a:solidFill>
              <a:schemeClr val="tx1"/>
            </a:solidFill>
            <a:highlight>
              <a:srgbClr val="FF9F9F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FF9F9F"/>
              </a:highlight>
            </a:rPr>
            <a:t>S_BUC_24</a:t>
          </a:r>
          <a:endParaRPr lang="de-DE" sz="1000" kern="1200" dirty="0">
            <a:solidFill>
              <a:schemeClr val="tx1"/>
            </a:solidFill>
            <a:highlight>
              <a:srgbClr val="FF9F9F"/>
            </a:highlight>
          </a:endParaRPr>
        </a:p>
      </dsp:txBody>
      <dsp:txXfrm>
        <a:off x="5496205" y="495905"/>
        <a:ext cx="1448128" cy="3537224"/>
      </dsp:txXfrm>
    </dsp:sp>
    <dsp:sp modelId="{33B5B77B-B7A2-414C-B176-EC03C124EFF1}">
      <dsp:nvSpPr>
        <dsp:cNvPr id="0" name=""/>
        <dsp:cNvSpPr/>
      </dsp:nvSpPr>
      <dsp:spPr>
        <a:xfrm>
          <a:off x="7123279" y="2212"/>
          <a:ext cx="1810160" cy="440805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>
              <a:solidFill>
                <a:schemeClr val="bg1"/>
              </a:solidFill>
            </a:rPr>
            <a:t>AT – LOT5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>
              <a:solidFill>
                <a:schemeClr val="bg1"/>
              </a:solidFill>
            </a:rPr>
            <a:t>Apr 19</a:t>
          </a:r>
        </a:p>
      </dsp:txBody>
      <dsp:txXfrm>
        <a:off x="7343682" y="2212"/>
        <a:ext cx="1369355" cy="440805"/>
      </dsp:txXfrm>
    </dsp:sp>
    <dsp:sp modelId="{8EB9FBCF-26B3-4FC1-A82B-ACEA6B00DD7B}">
      <dsp:nvSpPr>
        <dsp:cNvPr id="0" name=""/>
        <dsp:cNvSpPr/>
      </dsp:nvSpPr>
      <dsp:spPr>
        <a:xfrm>
          <a:off x="7090787" y="495905"/>
          <a:ext cx="1448128" cy="35372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F2D404"/>
              </a:highlight>
            </a:rPr>
            <a:t>P_BUC_01</a:t>
          </a:r>
          <a:endParaRPr lang="de-DE" sz="100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>
              <a:solidFill>
                <a:schemeClr val="tx1"/>
              </a:solidFill>
              <a:highlight>
                <a:srgbClr val="F2D404"/>
              </a:highlight>
            </a:rPr>
            <a:t>P_BUC_02</a:t>
          </a:r>
          <a:endParaRPr lang="de-DE" sz="1000" kern="1200" dirty="0">
            <a:solidFill>
              <a:schemeClr val="tx1"/>
            </a:solidFill>
            <a:highlight>
              <a:srgbClr val="F2D404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>
              <a:solidFill>
                <a:schemeClr val="tx1"/>
              </a:solidFill>
              <a:highlight>
                <a:srgbClr val="F2D404"/>
              </a:highlight>
            </a:rPr>
            <a:t>P_BUC_03</a:t>
          </a:r>
          <a:endParaRPr lang="de-DE" sz="1000" kern="1200" dirty="0">
            <a:solidFill>
              <a:schemeClr val="tx1"/>
            </a:solidFill>
            <a:highlight>
              <a:srgbClr val="F2D404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>
              <a:solidFill>
                <a:schemeClr val="tx1"/>
              </a:solidFill>
              <a:highlight>
                <a:srgbClr val="F2D404"/>
              </a:highlight>
            </a:rPr>
            <a:t>P_BUC_04</a:t>
          </a:r>
          <a:endParaRPr lang="de-DE" sz="1000" kern="1200" dirty="0">
            <a:solidFill>
              <a:schemeClr val="tx1"/>
            </a:solidFill>
            <a:highlight>
              <a:srgbClr val="F2D404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>
              <a:solidFill>
                <a:schemeClr val="tx1"/>
              </a:solidFill>
              <a:highlight>
                <a:srgbClr val="F2D404"/>
              </a:highlight>
            </a:rPr>
            <a:t>P_BUC_05</a:t>
          </a:r>
          <a:endParaRPr lang="de-DE" sz="1000" kern="1200" dirty="0">
            <a:solidFill>
              <a:schemeClr val="tx1"/>
            </a:solidFill>
            <a:highlight>
              <a:srgbClr val="F2D404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>
              <a:solidFill>
                <a:schemeClr val="tx1"/>
              </a:solidFill>
              <a:highlight>
                <a:srgbClr val="F2D404"/>
              </a:highlight>
            </a:rPr>
            <a:t>P_BUC_06</a:t>
          </a:r>
          <a:endParaRPr lang="de-DE" sz="1000" kern="1200" dirty="0">
            <a:solidFill>
              <a:schemeClr val="tx1"/>
            </a:solidFill>
            <a:highlight>
              <a:srgbClr val="F2D404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>
              <a:solidFill>
                <a:schemeClr val="tx1"/>
              </a:solidFill>
              <a:highlight>
                <a:srgbClr val="F2D404"/>
              </a:highlight>
            </a:rPr>
            <a:t>P_BUC_07 </a:t>
          </a:r>
          <a:endParaRPr lang="de-DE" sz="1000" kern="1200" dirty="0">
            <a:solidFill>
              <a:schemeClr val="tx1"/>
            </a:solidFill>
            <a:highlight>
              <a:srgbClr val="F2D404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>
              <a:solidFill>
                <a:schemeClr val="tx1"/>
              </a:solidFill>
              <a:highlight>
                <a:srgbClr val="F2D404"/>
              </a:highlight>
            </a:rPr>
            <a:t>P_BUC_08</a:t>
          </a:r>
          <a:endParaRPr lang="de-DE" sz="1000" kern="1200" dirty="0">
            <a:solidFill>
              <a:schemeClr val="tx1"/>
            </a:solidFill>
            <a:highlight>
              <a:srgbClr val="F2D404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F2D404"/>
              </a:highlight>
            </a:rPr>
            <a:t>P_BUC_10</a:t>
          </a:r>
          <a:endParaRPr lang="de-DE" sz="1000" kern="1200" dirty="0">
            <a:solidFill>
              <a:schemeClr val="tx1"/>
            </a:solidFill>
            <a:highlight>
              <a:srgbClr val="F2D404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FF9F9F"/>
              </a:highlight>
            </a:rPr>
            <a:t>S_BUC_15</a:t>
          </a:r>
          <a:endParaRPr lang="de-DE" sz="1000" kern="1200" dirty="0">
            <a:solidFill>
              <a:schemeClr val="tx1"/>
            </a:solidFill>
            <a:highlight>
              <a:srgbClr val="FF9F9F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FF9F9F"/>
              </a:highlight>
            </a:rPr>
            <a:t>S_BUC_17</a:t>
          </a:r>
          <a:endParaRPr lang="de-DE" sz="1000" kern="1200" dirty="0">
            <a:solidFill>
              <a:schemeClr val="tx1"/>
            </a:solidFill>
            <a:highlight>
              <a:srgbClr val="FF9F9F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FF9F9F"/>
              </a:highlight>
            </a:rPr>
            <a:t>S_BUC_17a</a:t>
          </a:r>
          <a:endParaRPr lang="de-DE" sz="1000" kern="1200" dirty="0">
            <a:solidFill>
              <a:schemeClr val="tx1"/>
            </a:solidFill>
            <a:highlight>
              <a:srgbClr val="FF9F9F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FF9F9F"/>
              </a:highlight>
            </a:rPr>
            <a:t>S_BUC_18</a:t>
          </a:r>
          <a:endParaRPr lang="de-DE" sz="1000" kern="1200" dirty="0">
            <a:solidFill>
              <a:schemeClr val="tx1"/>
            </a:solidFill>
            <a:highlight>
              <a:srgbClr val="FF9F9F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FF9F9F"/>
              </a:highlight>
            </a:rPr>
            <a:t>S_BUC_18a</a:t>
          </a:r>
          <a:endParaRPr lang="de-DE" sz="1000" kern="1200" dirty="0">
            <a:solidFill>
              <a:schemeClr val="tx1"/>
            </a:solidFill>
            <a:highlight>
              <a:srgbClr val="FF9F9F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kern="1200" dirty="0">
              <a:solidFill>
                <a:schemeClr val="tx1"/>
              </a:solidFill>
              <a:highlight>
                <a:srgbClr val="BEBEBE"/>
              </a:highlight>
            </a:rPr>
            <a:t>UB_BUC_01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kern="1200" dirty="0">
              <a:solidFill>
                <a:schemeClr val="tx1"/>
              </a:solidFill>
              <a:highlight>
                <a:srgbClr val="BEBEBE"/>
              </a:highlight>
            </a:rPr>
            <a:t>UB_BUC_02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kern="1200" dirty="0">
              <a:solidFill>
                <a:schemeClr val="tx1"/>
              </a:solidFill>
              <a:highlight>
                <a:srgbClr val="BEBEBE"/>
              </a:highlight>
            </a:rPr>
            <a:t>UB_BUC_03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kern="1200" dirty="0">
              <a:solidFill>
                <a:schemeClr val="tx1"/>
              </a:solidFill>
              <a:highlight>
                <a:srgbClr val="BEBEBE"/>
              </a:highlight>
            </a:rPr>
            <a:t>UB_BUC_04</a:t>
          </a:r>
        </a:p>
      </dsp:txBody>
      <dsp:txXfrm>
        <a:off x="7090787" y="495905"/>
        <a:ext cx="1448128" cy="3537224"/>
      </dsp:txXfrm>
    </dsp:sp>
    <dsp:sp modelId="{D8CB08EA-6106-4760-8900-28CAF70C2FDA}">
      <dsp:nvSpPr>
        <dsp:cNvPr id="0" name=""/>
        <dsp:cNvSpPr/>
      </dsp:nvSpPr>
      <dsp:spPr>
        <a:xfrm>
          <a:off x="8685369" y="0"/>
          <a:ext cx="1810160" cy="440805"/>
        </a:xfrm>
        <a:prstGeom prst="chevron">
          <a:avLst/>
        </a:prstGeom>
        <a:solidFill>
          <a:srgbClr val="EB4604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>
              <a:solidFill>
                <a:schemeClr val="bg1"/>
              </a:solidFill>
            </a:rPr>
            <a:t>AT - LOT 6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>
              <a:solidFill>
                <a:schemeClr val="bg1"/>
              </a:solidFill>
            </a:rPr>
            <a:t>Jul 19</a:t>
          </a:r>
        </a:p>
      </dsp:txBody>
      <dsp:txXfrm>
        <a:off x="8905772" y="0"/>
        <a:ext cx="1369355" cy="440805"/>
      </dsp:txXfrm>
    </dsp:sp>
    <dsp:sp modelId="{BC58A94F-9782-444B-8C8D-B744387F0DB5}">
      <dsp:nvSpPr>
        <dsp:cNvPr id="0" name=""/>
        <dsp:cNvSpPr/>
      </dsp:nvSpPr>
      <dsp:spPr>
        <a:xfrm>
          <a:off x="8685369" y="495905"/>
          <a:ext cx="1448128" cy="35372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C9A6E4"/>
              </a:highlight>
            </a:rPr>
            <a:t>AW_BUC_23</a:t>
          </a:r>
          <a:endParaRPr lang="de-DE" sz="1000" b="0" kern="1200" dirty="0">
            <a:solidFill>
              <a:schemeClr val="tx1"/>
            </a:solidFill>
            <a:highlight>
              <a:srgbClr val="C9A6E4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B6C8E8"/>
              </a:highlight>
            </a:rPr>
            <a:t>FB_BUC_01</a:t>
          </a:r>
          <a:endParaRPr lang="de-DE" sz="1000" b="0" kern="1200" dirty="0">
            <a:solidFill>
              <a:schemeClr val="tx1"/>
            </a:solidFill>
            <a:highlight>
              <a:srgbClr val="B6C8E8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B6C8E8"/>
              </a:highlight>
            </a:rPr>
            <a:t>FB_BUC_02</a:t>
          </a:r>
          <a:endParaRPr lang="de-DE" sz="1000" b="0" kern="1200" dirty="0">
            <a:solidFill>
              <a:schemeClr val="tx1"/>
            </a:solidFill>
            <a:highlight>
              <a:srgbClr val="B6C8E8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B6C8E8"/>
              </a:highlight>
            </a:rPr>
            <a:t>FB_BUC_03</a:t>
          </a:r>
          <a:endParaRPr lang="de-DE" sz="1000" b="0" kern="1200" dirty="0">
            <a:solidFill>
              <a:schemeClr val="tx1"/>
            </a:solidFill>
            <a:highlight>
              <a:srgbClr val="B6C8E8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EE7A03"/>
              </a:highlight>
            </a:rPr>
            <a:t>R_BUC_01</a:t>
          </a:r>
          <a:endParaRPr lang="de-DE" sz="1000" b="0" kern="1200" dirty="0">
            <a:solidFill>
              <a:schemeClr val="tx1"/>
            </a:solidFill>
            <a:highlight>
              <a:srgbClr val="EE7A03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EE7A03"/>
              </a:highlight>
            </a:rPr>
            <a:t>R_BUC_02</a:t>
          </a:r>
          <a:endParaRPr lang="de-DE" sz="1000" b="0" kern="1200" dirty="0">
            <a:solidFill>
              <a:schemeClr val="tx1"/>
            </a:solidFill>
            <a:highlight>
              <a:srgbClr val="EE7A03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EE7A03"/>
              </a:highlight>
            </a:rPr>
            <a:t>R_BUC_03</a:t>
          </a:r>
          <a:endParaRPr lang="de-DE" sz="1000" b="0" kern="1200" dirty="0">
            <a:solidFill>
              <a:schemeClr val="tx1"/>
            </a:solidFill>
            <a:highlight>
              <a:srgbClr val="EE7A03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EE7A03"/>
              </a:highlight>
            </a:rPr>
            <a:t>R_BUC_04</a:t>
          </a:r>
          <a:endParaRPr lang="de-DE" sz="1000" b="0" kern="1200" dirty="0">
            <a:solidFill>
              <a:schemeClr val="tx1"/>
            </a:solidFill>
            <a:highlight>
              <a:srgbClr val="EE7A03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EE7A03"/>
              </a:highlight>
            </a:rPr>
            <a:t>R_BUC_07</a:t>
          </a:r>
          <a:r>
            <a:rPr lang="de-DE" sz="1000" b="0" i="0" u="none" kern="1200" dirty="0">
              <a:solidFill>
                <a:schemeClr val="tx1"/>
              </a:solidFill>
            </a:rPr>
            <a:t> </a:t>
          </a:r>
          <a:endParaRPr lang="de-DE" sz="1000" b="0" kern="1200" dirty="0">
            <a:solidFill>
              <a:schemeClr val="tx1"/>
            </a:solidFill>
            <a:highlight>
              <a:srgbClr val="EB4604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FF9F9F"/>
              </a:highlight>
            </a:rPr>
            <a:t>S_BUC_08</a:t>
          </a:r>
          <a:endParaRPr lang="de-DE" sz="1000" b="0" kern="1200" dirty="0">
            <a:solidFill>
              <a:schemeClr val="tx1"/>
            </a:solidFill>
            <a:highlight>
              <a:srgbClr val="FF9F9F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FF9F9F"/>
              </a:highlight>
            </a:rPr>
            <a:t>S_BUC_09</a:t>
          </a:r>
          <a:endParaRPr lang="de-DE" sz="1000" b="0" kern="1200" dirty="0">
            <a:solidFill>
              <a:schemeClr val="tx1"/>
            </a:solidFill>
            <a:highlight>
              <a:srgbClr val="FF9F9F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FF9F9F"/>
              </a:highlight>
            </a:rPr>
            <a:t>S_BUC_11</a:t>
          </a:r>
          <a:endParaRPr lang="de-DE" sz="1000" b="0" kern="1200" dirty="0">
            <a:solidFill>
              <a:schemeClr val="tx1"/>
            </a:solidFill>
            <a:highlight>
              <a:srgbClr val="FF9F9F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FF9F9F"/>
              </a:highlight>
            </a:rPr>
            <a:t>S_BUC_21</a:t>
          </a:r>
          <a:endParaRPr lang="de-DE" sz="1000" b="0" kern="1200" dirty="0">
            <a:solidFill>
              <a:schemeClr val="tx1"/>
            </a:solidFill>
            <a:highlight>
              <a:srgbClr val="FF9F9F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i="0" u="none" kern="1200" dirty="0">
              <a:solidFill>
                <a:schemeClr val="tx1"/>
              </a:solidFill>
              <a:highlight>
                <a:srgbClr val="FF9F9F"/>
              </a:highlight>
            </a:rPr>
            <a:t>S_BUC_22</a:t>
          </a:r>
          <a:endParaRPr lang="de-DE" sz="1000" b="0" kern="1200" dirty="0">
            <a:solidFill>
              <a:schemeClr val="tx1"/>
            </a:solidFill>
            <a:highlight>
              <a:srgbClr val="FF9F9F"/>
            </a:highlight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000" b="0" kern="1200" dirty="0">
              <a:solidFill>
                <a:schemeClr val="tx1"/>
              </a:solidFill>
              <a:highlight>
                <a:srgbClr val="FF9F9F"/>
              </a:highlight>
            </a:rPr>
            <a:t>S_BUC_23</a:t>
          </a:r>
        </a:p>
      </dsp:txBody>
      <dsp:txXfrm>
        <a:off x="8685369" y="495905"/>
        <a:ext cx="1448128" cy="3537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AC383F-B777-4171-9486-CF6ABE6F4985}" type="datetimeFigureOut">
              <a:rPr lang="en-GB" smtClean="0"/>
              <a:t>25/04/2018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02FC25-431E-4D0E-80E8-D644DA64394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850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1907BDF-45E5-4FA1-B964-7A13EC749AA6}" type="slidenum">
              <a:rPr lang="de-DE" altLang="de-DE" smtClean="0"/>
              <a:pPr>
                <a:defRPr/>
              </a:pPr>
              <a:t>9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51803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rafik 14">
            <a:extLst>
              <a:ext uri="{FF2B5EF4-FFF2-40B4-BE49-F238E27FC236}">
                <a16:creationId xmlns:a16="http://schemas.microsoft.com/office/drawing/2014/main" id="{AAF6BFCE-B7C3-40BB-9CD9-800051788F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7702"/>
              </a:clrFrom>
              <a:clrTo>
                <a:srgbClr val="FF7702">
                  <a:alpha val="0"/>
                </a:srgbClr>
              </a:clrTo>
            </a:clrChange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00"/>
                    </a14:imgEffect>
                    <a14:imgEffect>
                      <a14:colorTemperature colorTemp="3138"/>
                    </a14:imgEffect>
                    <a14:imgEffect>
                      <a14:saturation sat="262000"/>
                    </a14:imgEffect>
                    <a14:imgEffect>
                      <a14:brightnessContrast bright="100000" contrast="9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3033" y="693336"/>
            <a:ext cx="2846967" cy="1811707"/>
          </a:xfrm>
          <a:prstGeom prst="rect">
            <a:avLst/>
          </a:prstGeom>
          <a:effectLst>
            <a:glow>
              <a:schemeClr val="tx1"/>
            </a:glow>
          </a:effec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8E18EF7E-12FE-480C-89ED-1D932D562C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5415" y="1489726"/>
            <a:ext cx="5838704" cy="1595118"/>
          </a:xfrm>
        </p:spPr>
        <p:txBody>
          <a:bodyPr anchor="b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GB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7DE8DC6-437E-4BFA-B630-039879F4F9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9969" y="6323998"/>
            <a:ext cx="7614031" cy="443567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  <a:endParaRPr lang="en-GB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16E0EA61-6417-437D-92F5-FB9A7997ECA2}"/>
              </a:ext>
            </a:extLst>
          </p:cNvPr>
          <p:cNvSpPr/>
          <p:nvPr userDrawn="1"/>
        </p:nvSpPr>
        <p:spPr>
          <a:xfrm>
            <a:off x="1798654" y="5045730"/>
            <a:ext cx="261258" cy="23356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D4EFCA00-C14D-4845-AFC0-68FB15E9AAF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70" y="4857022"/>
            <a:ext cx="1954874" cy="52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885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794399-260C-459D-9530-0E18C2024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B581A7C-87BE-427B-BEAA-A66754C20A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6309C69F-17D2-48A1-9548-B17288426C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7701" y="6544704"/>
            <a:ext cx="2743200" cy="365125"/>
          </a:xfrm>
        </p:spPr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85DD5121-A2C7-412A-AF62-291C86933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54569" y="6486592"/>
            <a:ext cx="4114800" cy="365125"/>
          </a:xfrm>
        </p:spPr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E7B01D96-8C42-48D3-BDED-9ACF6F8F6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515587"/>
            <a:ext cx="2743200" cy="365125"/>
          </a:xfrm>
        </p:spPr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fld id="{948C482A-F67C-4584-8DE7-F9DCA9566074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781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3E36819-FC80-4523-8CDB-D9418F05C7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D294D44-9E61-4C3D-A7F8-61EE9FC1D1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6309C69F-17D2-48A1-9548-B17288426C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7701" y="6544704"/>
            <a:ext cx="2743200" cy="365125"/>
          </a:xfrm>
        </p:spPr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85DD5121-A2C7-412A-AF62-291C86933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54569" y="6486592"/>
            <a:ext cx="4114800" cy="365125"/>
          </a:xfrm>
        </p:spPr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E7B01D96-8C42-48D3-BDED-9ACF6F8F6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515587"/>
            <a:ext cx="2743200" cy="365125"/>
          </a:xfrm>
        </p:spPr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fld id="{948C482A-F67C-4584-8DE7-F9DCA9566074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985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07834" y="548680"/>
            <a:ext cx="8064500" cy="432048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lvl="0"/>
            <a:r>
              <a:rPr lang="en-GB" dirty="0" err="1"/>
              <a:t>Titel</a:t>
            </a:r>
            <a:endParaRPr lang="en-GB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2DDE650-409F-4D57-9C02-DBC64B66529A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xfrm>
            <a:off x="8688917" y="6453188"/>
            <a:ext cx="2842683" cy="3603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35D26-E215-40F1-91B5-2929AEF2535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20575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18EFF6B0-51DF-4A8A-895B-E889504755D4}"/>
              </a:ext>
            </a:extLst>
          </p:cNvPr>
          <p:cNvSpPr/>
          <p:nvPr userDrawn="1"/>
        </p:nvSpPr>
        <p:spPr>
          <a:xfrm>
            <a:off x="0" y="1328115"/>
            <a:ext cx="12223939" cy="51356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CF4B6E0-2CCC-4F57-A800-9223103E1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427" y="18255"/>
            <a:ext cx="10676372" cy="1325563"/>
          </a:xfrm>
        </p:spPr>
        <p:txBody>
          <a:bodyPr/>
          <a:lstStyle/>
          <a:p>
            <a:r>
              <a:rPr lang="de-DE" dirty="0"/>
              <a:t>Mastertitelformat bearbeiten</a:t>
            </a:r>
            <a:endParaRPr lang="en-GB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375F90-067F-4110-B662-0E7A376A1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2"/>
              </a:buClr>
              <a:defRPr>
                <a:latin typeface="+mj-lt"/>
              </a:defRPr>
            </a:lvl1pPr>
            <a:lvl2pPr>
              <a:buClr>
                <a:srgbClr val="FF7D05"/>
              </a:buClr>
              <a:defRPr>
                <a:latin typeface="+mj-lt"/>
              </a:defRPr>
            </a:lvl2pPr>
            <a:lvl3pPr>
              <a:buClr>
                <a:srgbClr val="FFC000"/>
              </a:buClr>
              <a:defRPr>
                <a:latin typeface="+mj-lt"/>
              </a:defRPr>
            </a:lvl3pPr>
            <a:lvl4pPr>
              <a:buClr>
                <a:srgbClr val="FFC000"/>
              </a:buCl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GB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309C69F-17D2-48A1-9548-B17288426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DD5121-A2C7-412A-AF62-291C86933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7B01D96-8C42-48D3-BDED-9ACF6F8F6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fld id="{948C482A-F67C-4584-8DE7-F9DCA9566074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B2622C8A-A361-4FA3-A172-DA00E52E19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460" y="377851"/>
            <a:ext cx="1845550" cy="492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144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5D63D466-62A5-4B23-A559-2571F216BFF4}"/>
              </a:ext>
            </a:extLst>
          </p:cNvPr>
          <p:cNvSpPr/>
          <p:nvPr userDrawn="1"/>
        </p:nvSpPr>
        <p:spPr>
          <a:xfrm>
            <a:off x="0" y="1328115"/>
            <a:ext cx="12223939" cy="51356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5F8C586-35FE-4B6B-8C51-F0034B93C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F3D630C-294E-4567-993A-1AE723E9CF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5D9C290-24C7-47E0-B273-A0C57BF6BB7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460" y="377851"/>
            <a:ext cx="1845550" cy="492147"/>
          </a:xfrm>
          <a:prstGeom prst="rect">
            <a:avLst/>
          </a:prstGeom>
        </p:spPr>
      </p:pic>
      <p:sp>
        <p:nvSpPr>
          <p:cNvPr id="11" name="Datumsplatzhalter 3">
            <a:extLst>
              <a:ext uri="{FF2B5EF4-FFF2-40B4-BE49-F238E27FC236}">
                <a16:creationId xmlns:a16="http://schemas.microsoft.com/office/drawing/2014/main" id="{6309C69F-17D2-48A1-9548-B17288426C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7701" y="6544704"/>
            <a:ext cx="2743200" cy="365125"/>
          </a:xfrm>
        </p:spPr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12" name="Fußzeilenplatzhalter 4">
            <a:extLst>
              <a:ext uri="{FF2B5EF4-FFF2-40B4-BE49-F238E27FC236}">
                <a16:creationId xmlns:a16="http://schemas.microsoft.com/office/drawing/2014/main" id="{85DD5121-A2C7-412A-AF62-291C86933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54569" y="6486592"/>
            <a:ext cx="4114800" cy="365125"/>
          </a:xfrm>
        </p:spPr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13" name="Foliennummernplatzhalter 5">
            <a:extLst>
              <a:ext uri="{FF2B5EF4-FFF2-40B4-BE49-F238E27FC236}">
                <a16:creationId xmlns:a16="http://schemas.microsoft.com/office/drawing/2014/main" id="{E7B01D96-8C42-48D3-BDED-9ACF6F8F6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515587"/>
            <a:ext cx="2743200" cy="365125"/>
          </a:xfrm>
        </p:spPr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fld id="{948C482A-F67C-4584-8DE7-F9DCA9566074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453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F2539A59-73AD-41F5-BC4D-25B69D289A82}"/>
              </a:ext>
            </a:extLst>
          </p:cNvPr>
          <p:cNvSpPr/>
          <p:nvPr userDrawn="1"/>
        </p:nvSpPr>
        <p:spPr>
          <a:xfrm>
            <a:off x="0" y="1328115"/>
            <a:ext cx="12223939" cy="51356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408B927-CED7-4EF0-B0D7-38F7AD66A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5F5D6E-2815-46CB-9388-DF34334765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F78ACFA-3AE4-491F-9B03-28473EB3EC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0E5A3F66-B0D6-4955-AD1D-245F794321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460" y="377851"/>
            <a:ext cx="1845550" cy="492147"/>
          </a:xfrm>
          <a:prstGeom prst="rect">
            <a:avLst/>
          </a:prstGeom>
        </p:spPr>
      </p:pic>
      <p:sp>
        <p:nvSpPr>
          <p:cNvPr id="11" name="Datumsplatzhalter 3">
            <a:extLst>
              <a:ext uri="{FF2B5EF4-FFF2-40B4-BE49-F238E27FC236}">
                <a16:creationId xmlns:a16="http://schemas.microsoft.com/office/drawing/2014/main" id="{6309C69F-17D2-48A1-9548-B17288426C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7701" y="6544704"/>
            <a:ext cx="2743200" cy="365125"/>
          </a:xfrm>
        </p:spPr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12" name="Fußzeilenplatzhalter 4">
            <a:extLst>
              <a:ext uri="{FF2B5EF4-FFF2-40B4-BE49-F238E27FC236}">
                <a16:creationId xmlns:a16="http://schemas.microsoft.com/office/drawing/2014/main" id="{85DD5121-A2C7-412A-AF62-291C86933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54569" y="6486592"/>
            <a:ext cx="4114800" cy="365125"/>
          </a:xfrm>
        </p:spPr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13" name="Foliennummernplatzhalter 5">
            <a:extLst>
              <a:ext uri="{FF2B5EF4-FFF2-40B4-BE49-F238E27FC236}">
                <a16:creationId xmlns:a16="http://schemas.microsoft.com/office/drawing/2014/main" id="{E7B01D96-8C42-48D3-BDED-9ACF6F8F6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515587"/>
            <a:ext cx="2743200" cy="365125"/>
          </a:xfrm>
        </p:spPr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fld id="{948C482A-F67C-4584-8DE7-F9DCA9566074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44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>
            <a:extLst>
              <a:ext uri="{FF2B5EF4-FFF2-40B4-BE49-F238E27FC236}">
                <a16:creationId xmlns:a16="http://schemas.microsoft.com/office/drawing/2014/main" id="{6BF464D7-7D6A-4028-AC0B-5909DD4A0DD7}"/>
              </a:ext>
            </a:extLst>
          </p:cNvPr>
          <p:cNvSpPr/>
          <p:nvPr userDrawn="1"/>
        </p:nvSpPr>
        <p:spPr>
          <a:xfrm>
            <a:off x="0" y="1328115"/>
            <a:ext cx="12223939" cy="51356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A826E03-4A81-47CA-958D-D3BEB0C59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-680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9175072-C03C-4EE5-8B72-1F898E288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9CBAF68-3F1F-4B26-8DA0-08D6DD505D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79BF3DF-A7B3-4EF2-9346-F2309253B0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CF40A64-F661-4585-BA87-2A0DCEA89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DFBAD361-D8D3-461A-AF1E-A5FA83EB28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460" y="377851"/>
            <a:ext cx="1845550" cy="492147"/>
          </a:xfrm>
          <a:prstGeom prst="rect">
            <a:avLst/>
          </a:prstGeom>
        </p:spPr>
      </p:pic>
      <p:sp>
        <p:nvSpPr>
          <p:cNvPr id="13" name="Datumsplatzhalter 3">
            <a:extLst>
              <a:ext uri="{FF2B5EF4-FFF2-40B4-BE49-F238E27FC236}">
                <a16:creationId xmlns:a16="http://schemas.microsoft.com/office/drawing/2014/main" id="{6309C69F-17D2-48A1-9548-B17288426C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7701" y="6544704"/>
            <a:ext cx="2743200" cy="365125"/>
          </a:xfrm>
        </p:spPr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14" name="Fußzeilenplatzhalter 4">
            <a:extLst>
              <a:ext uri="{FF2B5EF4-FFF2-40B4-BE49-F238E27FC236}">
                <a16:creationId xmlns:a16="http://schemas.microsoft.com/office/drawing/2014/main" id="{85DD5121-A2C7-412A-AF62-291C86933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54569" y="6486592"/>
            <a:ext cx="4114800" cy="365125"/>
          </a:xfrm>
        </p:spPr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15" name="Foliennummernplatzhalter 5">
            <a:extLst>
              <a:ext uri="{FF2B5EF4-FFF2-40B4-BE49-F238E27FC236}">
                <a16:creationId xmlns:a16="http://schemas.microsoft.com/office/drawing/2014/main" id="{E7B01D96-8C42-48D3-BDED-9ACF6F8F6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515587"/>
            <a:ext cx="2743200" cy="365125"/>
          </a:xfrm>
        </p:spPr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fld id="{948C482A-F67C-4584-8DE7-F9DCA9566074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878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DF4A3BDE-94CD-4D4A-A6B8-2ECE8F1B0B63}"/>
              </a:ext>
            </a:extLst>
          </p:cNvPr>
          <p:cNvSpPr/>
          <p:nvPr userDrawn="1"/>
        </p:nvSpPr>
        <p:spPr>
          <a:xfrm>
            <a:off x="0" y="1328115"/>
            <a:ext cx="12223939" cy="51356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7DD0001-4865-408E-82CE-212049CB7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6309C69F-17D2-48A1-9548-B17288426C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7701" y="6544704"/>
            <a:ext cx="2743200" cy="365125"/>
          </a:xfrm>
        </p:spPr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85DD5121-A2C7-412A-AF62-291C86933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54569" y="6486592"/>
            <a:ext cx="4114800" cy="365125"/>
          </a:xfrm>
        </p:spPr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E7B01D96-8C42-48D3-BDED-9ACF6F8F6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515587"/>
            <a:ext cx="2743200" cy="365125"/>
          </a:xfrm>
        </p:spPr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fld id="{948C482A-F67C-4584-8DE7-F9DCA9566074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967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6309C69F-17D2-48A1-9548-B17288426C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7701" y="6544704"/>
            <a:ext cx="2743200" cy="365125"/>
          </a:xfrm>
        </p:spPr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85DD5121-A2C7-412A-AF62-291C86933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54569" y="6486592"/>
            <a:ext cx="4114800" cy="365125"/>
          </a:xfrm>
        </p:spPr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E7B01D96-8C42-48D3-BDED-9ACF6F8F6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515587"/>
            <a:ext cx="2743200" cy="365125"/>
          </a:xfrm>
        </p:spPr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fld id="{948C482A-F67C-4584-8DE7-F9DCA9566074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122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33BF5A-B383-4A12-868D-B70BEA8AB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03291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3BF94F-A380-486F-85C3-F2D1D1C05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3575" y="152638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8BA62EC-A595-4AFD-90B9-C7C85A130D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88418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umsplatzhalter 3">
            <a:extLst>
              <a:ext uri="{FF2B5EF4-FFF2-40B4-BE49-F238E27FC236}">
                <a16:creationId xmlns:a16="http://schemas.microsoft.com/office/drawing/2014/main" id="{6309C69F-17D2-48A1-9548-B17288426C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7701" y="6544704"/>
            <a:ext cx="2743200" cy="365125"/>
          </a:xfrm>
        </p:spPr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85DD5121-A2C7-412A-AF62-291C86933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54569" y="6486592"/>
            <a:ext cx="4114800" cy="365125"/>
          </a:xfrm>
        </p:spPr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10" name="Foliennummernplatzhalter 5">
            <a:extLst>
              <a:ext uri="{FF2B5EF4-FFF2-40B4-BE49-F238E27FC236}">
                <a16:creationId xmlns:a16="http://schemas.microsoft.com/office/drawing/2014/main" id="{E7B01D96-8C42-48D3-BDED-9ACF6F8F6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515587"/>
            <a:ext cx="2743200" cy="365125"/>
          </a:xfrm>
        </p:spPr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fld id="{948C482A-F67C-4584-8DE7-F9DCA9566074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288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5E503D-7639-4078-8B7F-1FA23BA41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065E625-5B38-49AD-9F79-D4A4B85489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89E085A-B584-423F-B4F9-651BD522FD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umsplatzhalter 3">
            <a:extLst>
              <a:ext uri="{FF2B5EF4-FFF2-40B4-BE49-F238E27FC236}">
                <a16:creationId xmlns:a16="http://schemas.microsoft.com/office/drawing/2014/main" id="{6309C69F-17D2-48A1-9548-B17288426C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7701" y="6544704"/>
            <a:ext cx="2743200" cy="365125"/>
          </a:xfrm>
        </p:spPr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85DD5121-A2C7-412A-AF62-291C86933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54569" y="6486592"/>
            <a:ext cx="4114800" cy="365125"/>
          </a:xfrm>
        </p:spPr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10" name="Foliennummernplatzhalter 5">
            <a:extLst>
              <a:ext uri="{FF2B5EF4-FFF2-40B4-BE49-F238E27FC236}">
                <a16:creationId xmlns:a16="http://schemas.microsoft.com/office/drawing/2014/main" id="{E7B01D96-8C42-48D3-BDED-9ACF6F8F6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515587"/>
            <a:ext cx="2743200" cy="365125"/>
          </a:xfrm>
        </p:spPr>
        <p:txBody>
          <a:bodyPr/>
          <a:lstStyle>
            <a:lvl1pPr>
              <a:defRPr b="1">
                <a:solidFill>
                  <a:srgbClr val="FFF4E7"/>
                </a:solidFill>
                <a:latin typeface="+mj-lt"/>
              </a:defRPr>
            </a:lvl1pPr>
          </a:lstStyle>
          <a:p>
            <a:fld id="{948C482A-F67C-4584-8DE7-F9DCA9566074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900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>
            <a:extLst>
              <a:ext uri="{FF2B5EF4-FFF2-40B4-BE49-F238E27FC236}">
                <a16:creationId xmlns:a16="http://schemas.microsoft.com/office/drawing/2014/main" id="{5DDFA2C2-9BB2-4FC2-BC2F-4D044BA860B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13B0208-71D4-4382-8D4E-502CAEC1B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427" y="18255"/>
            <a:ext cx="1067637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en-GB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D80F19-6EE3-41D3-99CB-4E67A3EB0D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7701" y="654470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FFF4E7"/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DC318F0-0CE5-488B-8C80-949A50653D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54569" y="648659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FFF4E7"/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F6CE4F-F0BD-4766-9218-B36BA2CC70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9" y="65155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rgbClr val="FFF4E7"/>
                </a:solidFill>
                <a:latin typeface="+mj-lt"/>
              </a:defRPr>
            </a:lvl1pPr>
          </a:lstStyle>
          <a:p>
            <a:fld id="{948C482A-F67C-4584-8DE7-F9DCA9566074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2BC9F6E-0311-4A64-A270-10F1F5FB3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7701" y="1882737"/>
            <a:ext cx="1067637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4676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Courier New" panose="02070309020205020404" pitchFamily="49" charset="0"/>
        <a:buChar char="o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Ø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13" Type="http://schemas.openxmlformats.org/officeDocument/2006/relationships/image" Target="../media/image23.png"/><Relationship Id="rId18" Type="http://schemas.openxmlformats.org/officeDocument/2006/relationships/image" Target="../media/image28.svg"/><Relationship Id="rId26" Type="http://schemas.openxmlformats.org/officeDocument/2006/relationships/image" Target="../media/image36.svg"/><Relationship Id="rId3" Type="http://schemas.openxmlformats.org/officeDocument/2006/relationships/image" Target="../media/image13.png"/><Relationship Id="rId21" Type="http://schemas.openxmlformats.org/officeDocument/2006/relationships/image" Target="../media/image31.png"/><Relationship Id="rId7" Type="http://schemas.openxmlformats.org/officeDocument/2006/relationships/image" Target="../media/image17.png"/><Relationship Id="rId12" Type="http://schemas.openxmlformats.org/officeDocument/2006/relationships/image" Target="../media/image22.svg"/><Relationship Id="rId17" Type="http://schemas.openxmlformats.org/officeDocument/2006/relationships/image" Target="../media/image27.png"/><Relationship Id="rId25" Type="http://schemas.openxmlformats.org/officeDocument/2006/relationships/image" Target="../media/image35.png"/><Relationship Id="rId2" Type="http://schemas.openxmlformats.org/officeDocument/2006/relationships/image" Target="../media/image12.png"/><Relationship Id="rId16" Type="http://schemas.openxmlformats.org/officeDocument/2006/relationships/image" Target="../media/image26.svg"/><Relationship Id="rId20" Type="http://schemas.openxmlformats.org/officeDocument/2006/relationships/image" Target="../media/image30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svg"/><Relationship Id="rId11" Type="http://schemas.openxmlformats.org/officeDocument/2006/relationships/image" Target="../media/image21.png"/><Relationship Id="rId24" Type="http://schemas.openxmlformats.org/officeDocument/2006/relationships/image" Target="../media/image34.svg"/><Relationship Id="rId5" Type="http://schemas.openxmlformats.org/officeDocument/2006/relationships/image" Target="../media/image15.png"/><Relationship Id="rId15" Type="http://schemas.openxmlformats.org/officeDocument/2006/relationships/image" Target="../media/image25.png"/><Relationship Id="rId23" Type="http://schemas.openxmlformats.org/officeDocument/2006/relationships/image" Target="../media/image33.png"/><Relationship Id="rId28" Type="http://schemas.openxmlformats.org/officeDocument/2006/relationships/image" Target="../media/image38.svg"/><Relationship Id="rId10" Type="http://schemas.openxmlformats.org/officeDocument/2006/relationships/image" Target="../media/image20.svg"/><Relationship Id="rId19" Type="http://schemas.openxmlformats.org/officeDocument/2006/relationships/image" Target="../media/image29.png"/><Relationship Id="rId4" Type="http://schemas.openxmlformats.org/officeDocument/2006/relationships/image" Target="../media/image14.svg"/><Relationship Id="rId9" Type="http://schemas.openxmlformats.org/officeDocument/2006/relationships/image" Target="../media/image19.png"/><Relationship Id="rId14" Type="http://schemas.openxmlformats.org/officeDocument/2006/relationships/image" Target="../media/image24.svg"/><Relationship Id="rId22" Type="http://schemas.openxmlformats.org/officeDocument/2006/relationships/image" Target="../media/image32.svg"/><Relationship Id="rId27" Type="http://schemas.openxmlformats.org/officeDocument/2006/relationships/image" Target="../media/image3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ozialversicherung.at/egda" TargetMode="External"/><Relationship Id="rId2" Type="http://schemas.openxmlformats.org/officeDocument/2006/relationships/hyperlink" Target="http://www-intra.sozvers.at/intranet/index.php?id=1482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svg"/><Relationship Id="rId4" Type="http://schemas.openxmlformats.org/officeDocument/2006/relationships/image" Target="../media/image4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sv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entwintranet-portal.sozvers.at/sv-portal-cas/login?TARGET=https://entwintranet-portal.sozvers.at/applikationen/secured&amp;applicationsessionid=eTHCLkH-WSYNv6A7DyGxtlAC.jboss_e3_11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../../Desktop/Matrix_EESSI_BUC_V11%20-%20MASTER.xlsx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8E1CB2-FE5C-4AC6-94E7-7EA041D9A6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ELEKTRONISCHER GRENZÜBERSCHREITENDER</a:t>
            </a:r>
            <a:br>
              <a:rPr lang="de-DE" dirty="0"/>
            </a:br>
            <a:r>
              <a:rPr lang="de-DE" dirty="0"/>
              <a:t>DATENAUSTAUSCH</a:t>
            </a:r>
            <a:endParaRPr lang="en-GB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0C70C08-AFE0-46D3-B6B6-25043CB6C4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Strategie für den Übergang in die Produktion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9891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16D64630-9A20-45BE-90D4-CFDD49EA3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Die technische Anbindung</a:t>
            </a:r>
            <a:endParaRPr lang="en-GB" dirty="0"/>
          </a:p>
        </p:txBody>
      </p:sp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BA2424CE-25A6-4878-887A-9C1F0E6A9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bg2">
                  <a:lumMod val="50000"/>
                </a:schemeClr>
              </a:buClr>
            </a:pPr>
            <a:r>
              <a:rPr lang="de-DE" sz="2200" dirty="0"/>
              <a:t>Die Anbindung aller zuständigen Institutionen erfolgt prinzipiell über bestehende Datenübermittlungssysteme (DDS) und ist vollelektronisch.</a:t>
            </a:r>
          </a:p>
          <a:p>
            <a:pPr>
              <a:buClr>
                <a:schemeClr val="bg2">
                  <a:lumMod val="50000"/>
                </a:schemeClr>
              </a:buClr>
            </a:pPr>
            <a:r>
              <a:rPr lang="de-DE" sz="2200" dirty="0"/>
              <a:t>Gegebenenfalls kann die Anbindung für ausgewählte Geschäftsprozesse über eine spezielle Anwendung erfolgen (EGDA.WEB).</a:t>
            </a:r>
          </a:p>
          <a:p>
            <a:pPr>
              <a:buClr>
                <a:schemeClr val="bg2">
                  <a:lumMod val="50000"/>
                </a:schemeClr>
              </a:buClr>
            </a:pPr>
            <a:r>
              <a:rPr lang="de-DE" sz="2200" dirty="0"/>
              <a:t>Die eigentliche Anbindung an das EESSI System erfolgt über eine technische Brücke (EGDA.NATADAP) in der EESSI Zugangsstelle („Accesspoint“).</a:t>
            </a:r>
          </a:p>
          <a:p>
            <a:pPr>
              <a:buClr>
                <a:schemeClr val="bg2">
                  <a:lumMod val="50000"/>
                </a:schemeClr>
              </a:buClr>
            </a:pPr>
            <a:r>
              <a:rPr lang="de-DE" sz="2200" dirty="0"/>
              <a:t>Die Anbindung der zuständigen Institutionen erfolgt gemäß technischer Schnittstellenspezifikationen.</a:t>
            </a:r>
          </a:p>
          <a:p>
            <a:pPr>
              <a:buClr>
                <a:schemeClr val="bg2">
                  <a:lumMod val="50000"/>
                </a:schemeClr>
              </a:buClr>
            </a:pPr>
            <a:r>
              <a:rPr lang="de-DE" sz="2200" dirty="0"/>
              <a:t>Die Fachdaten sind gemäß Spezifikation an die Schnittstellen zu übergeben.</a:t>
            </a:r>
            <a:endParaRPr lang="en-GB" sz="2200" dirty="0"/>
          </a:p>
        </p:txBody>
      </p:sp>
      <p:sp>
        <p:nvSpPr>
          <p:cNvPr id="4" name="Foliennummernplatzhalter 2">
            <a:extLst>
              <a:ext uri="{FF2B5EF4-FFF2-40B4-BE49-F238E27FC236}">
                <a16:creationId xmlns:a16="http://schemas.microsoft.com/office/drawing/2014/main" id="{188707F2-954A-4240-8234-2C9ACD319548}"/>
              </a:ext>
            </a:extLst>
          </p:cNvPr>
          <p:cNvSpPr txBox="1">
            <a:spLocks/>
          </p:cNvSpPr>
          <p:nvPr/>
        </p:nvSpPr>
        <p:spPr>
          <a:xfrm>
            <a:off x="10825578" y="6544704"/>
            <a:ext cx="47269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rgbClr val="FFF4E7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9A8A8DF-32FF-44C5-BE70-90FE68A630E7}" type="slidenum">
              <a:rPr lang="en-US" smtClean="0"/>
              <a:pPr algn="r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318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16D64630-9A20-45BE-90D4-CFDD49EA3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Die fachliche Umsetzung</a:t>
            </a:r>
            <a:endParaRPr lang="en-GB" dirty="0"/>
          </a:p>
        </p:txBody>
      </p:sp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BA2424CE-25A6-4878-887A-9C1F0E6A9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endParaRPr lang="de-DE" dirty="0"/>
          </a:p>
          <a:p>
            <a:pPr>
              <a:buFont typeface="Wingdings" panose="05000000000000000000" pitchFamily="2" charset="2"/>
              <a:buChar char="ü"/>
            </a:pPr>
            <a:r>
              <a:rPr lang="de-DE" dirty="0"/>
              <a:t>Die </a:t>
            </a:r>
            <a:r>
              <a:rPr lang="de-AT" dirty="0"/>
              <a:t>Definition von </a:t>
            </a:r>
            <a:r>
              <a:rPr lang="de-AT" b="1" dirty="0"/>
              <a:t>nationalen elektronischen Geschäftsprozessen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de-DE" dirty="0"/>
              <a:t>Die Definition von </a:t>
            </a:r>
            <a:r>
              <a:rPr lang="de-DE" b="1" dirty="0"/>
              <a:t>nationalen Datenformaten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de-AT" dirty="0"/>
              <a:t>Die Definition von </a:t>
            </a:r>
            <a:r>
              <a:rPr lang="de-AT" b="1" dirty="0"/>
              <a:t>technischen und fachlichen Zuständigkeiten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de-AT" dirty="0"/>
              <a:t>Die Definition und Umsetzung von </a:t>
            </a:r>
            <a:r>
              <a:rPr lang="de-AT" b="1" dirty="0"/>
              <a:t>Aufgaben in der Rolle sendender und empfangender Mitgliedstaat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de-AT" dirty="0"/>
              <a:t>Die Definition und Umsetzung von </a:t>
            </a:r>
            <a:r>
              <a:rPr lang="de-AT" b="1" dirty="0"/>
              <a:t>Aufgaben in der Rolle sendender und empfangender Träger</a:t>
            </a:r>
          </a:p>
        </p:txBody>
      </p:sp>
      <p:sp>
        <p:nvSpPr>
          <p:cNvPr id="4" name="Foliennummernplatzhalter 2">
            <a:extLst>
              <a:ext uri="{FF2B5EF4-FFF2-40B4-BE49-F238E27FC236}">
                <a16:creationId xmlns:a16="http://schemas.microsoft.com/office/drawing/2014/main" id="{910AF625-2CE4-4B6F-96FE-D8675D51B260}"/>
              </a:ext>
            </a:extLst>
          </p:cNvPr>
          <p:cNvSpPr txBox="1">
            <a:spLocks/>
          </p:cNvSpPr>
          <p:nvPr/>
        </p:nvSpPr>
        <p:spPr>
          <a:xfrm>
            <a:off x="10825578" y="6544704"/>
            <a:ext cx="47269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rgbClr val="FFF4E7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9A8A8DF-32FF-44C5-BE70-90FE68A630E7}" type="slidenum">
              <a:rPr lang="en-US" smtClean="0"/>
              <a:pPr algn="r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18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16D64630-9A20-45BE-90D4-CFDD49EA3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Die organisatorische Umsetzung</a:t>
            </a:r>
            <a:endParaRPr lang="en-GB" dirty="0"/>
          </a:p>
        </p:txBody>
      </p:sp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BA2424CE-25A6-4878-887A-9C1F0E6A9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anose="05000000000000000000" pitchFamily="2" charset="2"/>
              <a:buChar char="ü"/>
            </a:pPr>
            <a:r>
              <a:rPr lang="de-DE" dirty="0"/>
              <a:t>Die Einführung der Geschäftsprozesse in jedem Sektor der Sozialversicherung erfolgt in </a:t>
            </a:r>
            <a:r>
              <a:rPr lang="de-DE" b="1" dirty="0"/>
              <a:t>Abstimmung mit den Vorgaben der EU</a:t>
            </a:r>
            <a:r>
              <a:rPr lang="de-DE" dirty="0"/>
              <a:t>.</a:t>
            </a:r>
            <a:endParaRPr lang="en-GB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de-DE" dirty="0"/>
              <a:t>Die Einführung der Geschäftsprozesse in jedem Sektor der Sozialversicherung erfolgt </a:t>
            </a:r>
            <a:r>
              <a:rPr lang="de-DE" b="1" dirty="0"/>
              <a:t>schrittweise gemäß einer nationalen Implementierungsstrategie</a:t>
            </a:r>
            <a:r>
              <a:rPr lang="de-DE" dirty="0"/>
              <a:t>.</a:t>
            </a:r>
            <a:endParaRPr lang="en-GB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de-DE" dirty="0"/>
              <a:t>Die Einführung der Geschäftsprozesse in jedem Sektor der Sozialversicherung erfolgt nach </a:t>
            </a:r>
            <a:r>
              <a:rPr lang="de-DE" b="1" dirty="0"/>
              <a:t>dem Prinzip von einfach zu komplex.</a:t>
            </a:r>
            <a:endParaRPr lang="en-GB" b="1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de-DE" dirty="0"/>
              <a:t>Die Einführung in jedem Sektor der Sozialversicherung erfolgt über </a:t>
            </a:r>
            <a:r>
              <a:rPr lang="de-DE" b="1" dirty="0"/>
              <a:t>„Proof </a:t>
            </a:r>
            <a:r>
              <a:rPr lang="de-DE" b="1" dirty="0" err="1"/>
              <a:t>of</a:t>
            </a:r>
            <a:r>
              <a:rPr lang="de-DE" b="1" dirty="0"/>
              <a:t> </a:t>
            </a:r>
            <a:r>
              <a:rPr lang="de-DE" b="1" dirty="0" err="1"/>
              <a:t>concepts</a:t>
            </a:r>
            <a:r>
              <a:rPr lang="de-DE" b="1" dirty="0"/>
              <a:t>“ und Pilotsysteme</a:t>
            </a:r>
            <a:r>
              <a:rPr lang="de-DE" dirty="0"/>
              <a:t>.</a:t>
            </a:r>
            <a:endParaRPr lang="en-GB" dirty="0"/>
          </a:p>
        </p:txBody>
      </p:sp>
      <p:sp>
        <p:nvSpPr>
          <p:cNvPr id="4" name="Foliennummernplatzhalter 2">
            <a:extLst>
              <a:ext uri="{FF2B5EF4-FFF2-40B4-BE49-F238E27FC236}">
                <a16:creationId xmlns:a16="http://schemas.microsoft.com/office/drawing/2014/main" id="{6FA7671A-2297-4A62-A61D-7610178A3050}"/>
              </a:ext>
            </a:extLst>
          </p:cNvPr>
          <p:cNvSpPr txBox="1">
            <a:spLocks/>
          </p:cNvSpPr>
          <p:nvPr/>
        </p:nvSpPr>
        <p:spPr>
          <a:xfrm>
            <a:off x="10825578" y="6544704"/>
            <a:ext cx="47269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rgbClr val="FFF4E7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9A8A8DF-32FF-44C5-BE70-90FE68A630E7}" type="slidenum">
              <a:rPr lang="en-US" smtClean="0"/>
              <a:pPr algn="r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500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rafik 46">
            <a:extLst>
              <a:ext uri="{FF2B5EF4-FFF2-40B4-BE49-F238E27FC236}">
                <a16:creationId xmlns:a16="http://schemas.microsoft.com/office/drawing/2014/main" id="{B19FA285-8A0B-48D2-8ABB-082A12DC1A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120" y="1468315"/>
            <a:ext cx="8823891" cy="4994031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D0099C26-D78D-4EB6-ADD1-D5AB4C2CD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8294" y="-4457"/>
            <a:ext cx="10676372" cy="1325563"/>
          </a:xfrm>
        </p:spPr>
        <p:txBody>
          <a:bodyPr/>
          <a:lstStyle/>
          <a:p>
            <a:r>
              <a:rPr lang="de-DE" dirty="0"/>
              <a:t>Die nationale Architektur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8721466" y="6492875"/>
            <a:ext cx="2743200" cy="365125"/>
          </a:xfrm>
        </p:spPr>
        <p:txBody>
          <a:bodyPr/>
          <a:lstStyle/>
          <a:p>
            <a:fld id="{948C482A-F67C-4584-8DE7-F9DCA9566074}" type="slidenum">
              <a:rPr lang="en-GB" smtClean="0"/>
              <a:t>13</a:t>
            </a:fld>
            <a:endParaRPr lang="en-GB" dirty="0"/>
          </a:p>
        </p:txBody>
      </p:sp>
      <p:pic>
        <p:nvPicPr>
          <p:cNvPr id="7" name="Grafik 6" descr="Callcenter">
            <a:extLst>
              <a:ext uri="{FF2B5EF4-FFF2-40B4-BE49-F238E27FC236}">
                <a16:creationId xmlns:a16="http://schemas.microsoft.com/office/drawing/2014/main" id="{974808F2-FDED-447F-A762-5699A3F8689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48804" y="3040128"/>
            <a:ext cx="668215" cy="668215"/>
          </a:xfrm>
          <a:prstGeom prst="rect">
            <a:avLst/>
          </a:prstGeom>
        </p:spPr>
      </p:pic>
      <p:pic>
        <p:nvPicPr>
          <p:cNvPr id="18" name="Grafik 17" descr="Callcenter">
            <a:extLst>
              <a:ext uri="{FF2B5EF4-FFF2-40B4-BE49-F238E27FC236}">
                <a16:creationId xmlns:a16="http://schemas.microsoft.com/office/drawing/2014/main" id="{6E3E1491-E687-4F13-AEFE-565E15D7A5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620412" y="5417214"/>
            <a:ext cx="671873" cy="671873"/>
          </a:xfrm>
          <a:prstGeom prst="rect">
            <a:avLst/>
          </a:prstGeom>
        </p:spPr>
      </p:pic>
      <p:pic>
        <p:nvPicPr>
          <p:cNvPr id="21" name="Grafik 20" descr="Callcenter">
            <a:extLst>
              <a:ext uri="{FF2B5EF4-FFF2-40B4-BE49-F238E27FC236}">
                <a16:creationId xmlns:a16="http://schemas.microsoft.com/office/drawing/2014/main" id="{44702CF4-3850-4E83-9C6D-1DBE14E8D2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28996" y="4588362"/>
            <a:ext cx="668215" cy="668215"/>
          </a:xfrm>
          <a:prstGeom prst="rect">
            <a:avLst/>
          </a:prstGeom>
        </p:spPr>
      </p:pic>
      <p:pic>
        <p:nvPicPr>
          <p:cNvPr id="23" name="Grafik 22" descr="Datenbank">
            <a:extLst>
              <a:ext uri="{FF2B5EF4-FFF2-40B4-BE49-F238E27FC236}">
                <a16:creationId xmlns:a16="http://schemas.microsoft.com/office/drawing/2014/main" id="{B9C86915-637E-4463-8AFF-19637861B4E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954084" y="4034447"/>
            <a:ext cx="553915" cy="553915"/>
          </a:xfrm>
          <a:prstGeom prst="rect">
            <a:avLst/>
          </a:prstGeom>
        </p:spPr>
      </p:pic>
      <p:pic>
        <p:nvPicPr>
          <p:cNvPr id="25" name="Grafik 24" descr="Netzwerk">
            <a:extLst>
              <a:ext uri="{FF2B5EF4-FFF2-40B4-BE49-F238E27FC236}">
                <a16:creationId xmlns:a16="http://schemas.microsoft.com/office/drawing/2014/main" id="{4788F0FE-684B-4621-8EFB-0A72CD31736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468212" y="5753180"/>
            <a:ext cx="455136" cy="455136"/>
          </a:xfrm>
          <a:prstGeom prst="rect">
            <a:avLst/>
          </a:prstGeom>
        </p:spPr>
      </p:pic>
      <p:pic>
        <p:nvPicPr>
          <p:cNvPr id="26" name="Grafik 25" descr="Netzwerk">
            <a:extLst>
              <a:ext uri="{FF2B5EF4-FFF2-40B4-BE49-F238E27FC236}">
                <a16:creationId xmlns:a16="http://schemas.microsoft.com/office/drawing/2014/main" id="{DCDC9EE8-C6BF-49DC-BBFC-C0C1B08F29D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89717" y="2471477"/>
            <a:ext cx="734280" cy="734280"/>
          </a:xfrm>
          <a:prstGeom prst="rect">
            <a:avLst/>
          </a:prstGeom>
        </p:spPr>
      </p:pic>
      <p:pic>
        <p:nvPicPr>
          <p:cNvPr id="30" name="Grafik 29" descr="Zahnrad">
            <a:extLst>
              <a:ext uri="{FF2B5EF4-FFF2-40B4-BE49-F238E27FC236}">
                <a16:creationId xmlns:a16="http://schemas.microsoft.com/office/drawing/2014/main" id="{7C358D9B-6063-4A8E-BC4F-1DAE8CB1A51B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985025" y="3103336"/>
            <a:ext cx="541800" cy="541800"/>
          </a:xfrm>
          <a:prstGeom prst="rect">
            <a:avLst/>
          </a:prstGeom>
        </p:spPr>
      </p:pic>
      <p:pic>
        <p:nvPicPr>
          <p:cNvPr id="31" name="Grafik 30" descr="Zahnrad">
            <a:extLst>
              <a:ext uri="{FF2B5EF4-FFF2-40B4-BE49-F238E27FC236}">
                <a16:creationId xmlns:a16="http://schemas.microsoft.com/office/drawing/2014/main" id="{2472F3D4-F562-475B-9F2E-AC3E7A753805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974061" y="3338100"/>
            <a:ext cx="541800" cy="541800"/>
          </a:xfrm>
          <a:prstGeom prst="rect">
            <a:avLst/>
          </a:prstGeom>
        </p:spPr>
      </p:pic>
      <p:pic>
        <p:nvPicPr>
          <p:cNvPr id="33" name="Grafik 32" descr="Drucker">
            <a:extLst>
              <a:ext uri="{FF2B5EF4-FFF2-40B4-BE49-F238E27FC236}">
                <a16:creationId xmlns:a16="http://schemas.microsoft.com/office/drawing/2014/main" id="{FFBEDFB8-2A74-4517-B3B3-8480C11933A8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3770142" y="2369404"/>
            <a:ext cx="441374" cy="441374"/>
          </a:xfrm>
          <a:prstGeom prst="rect">
            <a:avLst/>
          </a:prstGeom>
        </p:spPr>
      </p:pic>
      <p:pic>
        <p:nvPicPr>
          <p:cNvPr id="35" name="Grafik 34" descr="Netzwerk">
            <a:extLst>
              <a:ext uri="{FF2B5EF4-FFF2-40B4-BE49-F238E27FC236}">
                <a16:creationId xmlns:a16="http://schemas.microsoft.com/office/drawing/2014/main" id="{6AEA8D24-396B-4345-BB2A-88C2CBE4DE7C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9316139" y="1696915"/>
            <a:ext cx="360000" cy="360000"/>
          </a:xfrm>
          <a:prstGeom prst="rect">
            <a:avLst/>
          </a:prstGeom>
        </p:spPr>
      </p:pic>
      <p:pic>
        <p:nvPicPr>
          <p:cNvPr id="36" name="Grafik 35" descr="Datenbank">
            <a:extLst>
              <a:ext uri="{FF2B5EF4-FFF2-40B4-BE49-F238E27FC236}">
                <a16:creationId xmlns:a16="http://schemas.microsoft.com/office/drawing/2014/main" id="{530DA078-92B0-4301-9949-C0FAB7ADA95A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9316139" y="2066068"/>
            <a:ext cx="360000" cy="360000"/>
          </a:xfrm>
          <a:prstGeom prst="rect">
            <a:avLst/>
          </a:prstGeom>
        </p:spPr>
      </p:pic>
      <p:pic>
        <p:nvPicPr>
          <p:cNvPr id="37" name="Grafik 36" descr="Zahnrad">
            <a:extLst>
              <a:ext uri="{FF2B5EF4-FFF2-40B4-BE49-F238E27FC236}">
                <a16:creationId xmlns:a16="http://schemas.microsoft.com/office/drawing/2014/main" id="{F55FEC6F-4FA1-441D-BFCC-C15898651692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9302415" y="2456965"/>
            <a:ext cx="360000" cy="360000"/>
          </a:xfrm>
          <a:prstGeom prst="rect">
            <a:avLst/>
          </a:prstGeom>
        </p:spPr>
      </p:pic>
      <p:pic>
        <p:nvPicPr>
          <p:cNvPr id="38" name="Grafik 37" descr="Callcenter">
            <a:extLst>
              <a:ext uri="{FF2B5EF4-FFF2-40B4-BE49-F238E27FC236}">
                <a16:creationId xmlns:a16="http://schemas.microsoft.com/office/drawing/2014/main" id="{D46406A1-056F-4EB0-8980-FC49A20D190B}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9302415" y="2836004"/>
            <a:ext cx="360000" cy="360000"/>
          </a:xfrm>
          <a:prstGeom prst="rect">
            <a:avLst/>
          </a:prstGeom>
        </p:spPr>
      </p:pic>
      <p:pic>
        <p:nvPicPr>
          <p:cNvPr id="39" name="Grafik 38" descr="Drucker">
            <a:extLst>
              <a:ext uri="{FF2B5EF4-FFF2-40B4-BE49-F238E27FC236}">
                <a16:creationId xmlns:a16="http://schemas.microsoft.com/office/drawing/2014/main" id="{9DA66716-8E7E-4E85-9B26-61284C2C1F69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9316139" y="3249000"/>
            <a:ext cx="360000" cy="360000"/>
          </a:xfrm>
          <a:prstGeom prst="rect">
            <a:avLst/>
          </a:prstGeom>
        </p:spPr>
      </p:pic>
      <p:sp>
        <p:nvSpPr>
          <p:cNvPr id="41" name="Textfeld 40">
            <a:extLst>
              <a:ext uri="{FF2B5EF4-FFF2-40B4-BE49-F238E27FC236}">
                <a16:creationId xmlns:a16="http://schemas.microsoft.com/office/drawing/2014/main" id="{2D022FEB-8C4D-4F76-89B4-98F4E99CFAF6}"/>
              </a:ext>
            </a:extLst>
          </p:cNvPr>
          <p:cNvSpPr txBox="1"/>
          <p:nvPr/>
        </p:nvSpPr>
        <p:spPr>
          <a:xfrm>
            <a:off x="9763676" y="1696915"/>
            <a:ext cx="2360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Nachrichtentransport</a:t>
            </a:r>
            <a:endParaRPr lang="en-GB" dirty="0"/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9283773C-BDDC-4737-9EF2-A4AA4E1D21C6}"/>
              </a:ext>
            </a:extLst>
          </p:cNvPr>
          <p:cNvSpPr txBox="1"/>
          <p:nvPr/>
        </p:nvSpPr>
        <p:spPr>
          <a:xfrm>
            <a:off x="9763676" y="2056736"/>
            <a:ext cx="1802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Datenbank</a:t>
            </a:r>
            <a:endParaRPr lang="en-GB" dirty="0"/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DE922E39-5066-4D34-806E-93865244FC4F}"/>
              </a:ext>
            </a:extLst>
          </p:cNvPr>
          <p:cNvSpPr txBox="1"/>
          <p:nvPr/>
        </p:nvSpPr>
        <p:spPr>
          <a:xfrm>
            <a:off x="9756999" y="2455637"/>
            <a:ext cx="2435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Nachrichtenverteilung</a:t>
            </a:r>
            <a:endParaRPr lang="en-GB" dirty="0"/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94572BC3-73E2-4943-9259-DB49B88DD90D}"/>
              </a:ext>
            </a:extLst>
          </p:cNvPr>
          <p:cNvSpPr txBox="1"/>
          <p:nvPr/>
        </p:nvSpPr>
        <p:spPr>
          <a:xfrm>
            <a:off x="9786216" y="3244846"/>
            <a:ext cx="2435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Digitalisierung/Druck</a:t>
            </a:r>
            <a:endParaRPr lang="en-GB" dirty="0"/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31F30A8A-637E-47F7-906A-B9C18B529CB1}"/>
              </a:ext>
            </a:extLst>
          </p:cNvPr>
          <p:cNvSpPr txBox="1"/>
          <p:nvPr/>
        </p:nvSpPr>
        <p:spPr>
          <a:xfrm>
            <a:off x="9786216" y="2833774"/>
            <a:ext cx="2435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Sachbearbeitung</a:t>
            </a:r>
            <a:endParaRPr lang="en-GB" dirty="0"/>
          </a:p>
        </p:txBody>
      </p:sp>
      <p:pic>
        <p:nvPicPr>
          <p:cNvPr id="48" name="Grafik 47" descr="Hierarchie">
            <a:extLst>
              <a:ext uri="{FF2B5EF4-FFF2-40B4-BE49-F238E27FC236}">
                <a16:creationId xmlns:a16="http://schemas.microsoft.com/office/drawing/2014/main" id="{794B954E-0349-4E6B-AF90-2949A6C55EF3}"/>
              </a:ext>
            </a:extLst>
          </p:cNvPr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10834430" y="5356016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06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3D731320-9C37-4B18-99EC-6EEF8F88A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Der nationaler Geschäftsprozess</a:t>
            </a:r>
            <a:endParaRPr lang="en-GB" dirty="0"/>
          </a:p>
        </p:txBody>
      </p:sp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30D684CC-6DD8-4A52-B23E-81A06979ED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>
                  <a:lumMod val="50000"/>
                  <a:lumOff val="50000"/>
                </a:schemeClr>
              </a:buClr>
              <a:buFont typeface="Wingdings" panose="05000000000000000000" pitchFamily="2" charset="2"/>
              <a:buChar char="ü"/>
            </a:pPr>
            <a:r>
              <a:rPr lang="de-DE" sz="2200" dirty="0"/>
              <a:t>Ein Geschäftsprozess ist eine </a:t>
            </a:r>
            <a:r>
              <a:rPr lang="de-DE" sz="2200" b="1" dirty="0"/>
              <a:t>Menge von ausgetauschten Nachrichten</a:t>
            </a:r>
            <a:r>
              <a:rPr lang="de-DE" sz="2200" dirty="0"/>
              <a:t> (</a:t>
            </a:r>
            <a:r>
              <a:rPr lang="de-DE" sz="2200" dirty="0" err="1"/>
              <a:t>nSEDs</a:t>
            </a:r>
            <a:r>
              <a:rPr lang="de-DE" sz="2200" dirty="0"/>
              <a:t>) zur Klärung eines Sachverhaltes.</a:t>
            </a:r>
          </a:p>
          <a:p>
            <a:pPr>
              <a:buClr>
                <a:schemeClr val="tx2">
                  <a:lumMod val="50000"/>
                  <a:lumOff val="50000"/>
                </a:schemeClr>
              </a:buClr>
              <a:buFont typeface="Wingdings" panose="05000000000000000000" pitchFamily="2" charset="2"/>
              <a:buChar char="ü"/>
            </a:pPr>
            <a:r>
              <a:rPr lang="de-DE" sz="2200" dirty="0"/>
              <a:t>Die Verknüpfung der Nachrichten folgt einem definierten </a:t>
            </a:r>
            <a:r>
              <a:rPr lang="de-DE" sz="2200" b="1" dirty="0"/>
              <a:t>Dialogverfahren</a:t>
            </a:r>
            <a:r>
              <a:rPr lang="de-DE" sz="2200" dirty="0"/>
              <a:t> mit Frage-Antwort Sequenzen sowie Bestätigungen bzw. Entscheidungen.</a:t>
            </a:r>
          </a:p>
          <a:p>
            <a:pPr>
              <a:buClr>
                <a:schemeClr val="tx2">
                  <a:lumMod val="50000"/>
                  <a:lumOff val="50000"/>
                </a:schemeClr>
              </a:buClr>
              <a:buFont typeface="Wingdings" panose="05000000000000000000" pitchFamily="2" charset="2"/>
              <a:buChar char="ü"/>
            </a:pPr>
            <a:r>
              <a:rPr lang="de-DE" sz="2200" dirty="0"/>
              <a:t>Die </a:t>
            </a:r>
            <a:r>
              <a:rPr lang="de-DE" sz="2200" dirty="0" err="1"/>
              <a:t>nSEDs</a:t>
            </a:r>
            <a:r>
              <a:rPr lang="de-DE" sz="2200" dirty="0"/>
              <a:t> sind eindeutig identifizierbare und </a:t>
            </a:r>
            <a:r>
              <a:rPr lang="de-DE" sz="2200" dirty="0" err="1"/>
              <a:t>referenzierbare</a:t>
            </a:r>
            <a:r>
              <a:rPr lang="de-DE" sz="2200" dirty="0"/>
              <a:t> </a:t>
            </a:r>
            <a:r>
              <a:rPr lang="de-DE" sz="2200" b="1" dirty="0"/>
              <a:t>elektronische Datenformate</a:t>
            </a:r>
            <a:r>
              <a:rPr lang="de-DE" sz="2200" dirty="0"/>
              <a:t>.</a:t>
            </a:r>
          </a:p>
          <a:p>
            <a:pPr>
              <a:buClr>
                <a:schemeClr val="tx2">
                  <a:lumMod val="50000"/>
                  <a:lumOff val="50000"/>
                </a:schemeClr>
              </a:buClr>
              <a:buFont typeface="Wingdings" panose="05000000000000000000" pitchFamily="2" charset="2"/>
              <a:buChar char="ü"/>
            </a:pPr>
            <a:r>
              <a:rPr lang="de-DE" sz="2200" dirty="0"/>
              <a:t>Die </a:t>
            </a:r>
            <a:r>
              <a:rPr lang="de-DE" sz="2200" dirty="0" err="1"/>
              <a:t>nSEDs</a:t>
            </a:r>
            <a:r>
              <a:rPr lang="de-DE" sz="2200" dirty="0"/>
              <a:t> können </a:t>
            </a:r>
            <a:r>
              <a:rPr lang="de-DE" sz="2200" b="1" dirty="0"/>
              <a:t>Fachinformation</a:t>
            </a:r>
            <a:r>
              <a:rPr lang="de-DE" sz="2200" dirty="0"/>
              <a:t> beinhalten oder </a:t>
            </a:r>
            <a:r>
              <a:rPr lang="de-DE" sz="2200" b="1" dirty="0"/>
              <a:t>administrativen Zwecken </a:t>
            </a:r>
            <a:r>
              <a:rPr lang="de-DE" sz="2200" dirty="0"/>
              <a:t>dienen.</a:t>
            </a:r>
          </a:p>
          <a:p>
            <a:pPr>
              <a:buClr>
                <a:schemeClr val="tx2">
                  <a:lumMod val="50000"/>
                  <a:lumOff val="50000"/>
                </a:schemeClr>
              </a:buClr>
              <a:buFont typeface="Wingdings" panose="05000000000000000000" pitchFamily="2" charset="2"/>
              <a:buChar char="ü"/>
            </a:pPr>
            <a:r>
              <a:rPr lang="de-DE" sz="2200" dirty="0"/>
              <a:t>Die Umsetzung eines Geschäftsprozesses erfolgt einheitlich gemäß einer </a:t>
            </a:r>
            <a:r>
              <a:rPr lang="de-DE" sz="2200" b="1" dirty="0"/>
              <a:t>fachlichen und technischen Anleitung</a:t>
            </a:r>
            <a:r>
              <a:rPr lang="de-DE" sz="2200" dirty="0"/>
              <a:t>.</a:t>
            </a:r>
          </a:p>
        </p:txBody>
      </p:sp>
      <p:sp>
        <p:nvSpPr>
          <p:cNvPr id="4" name="Foliennummernplatzhalter 2">
            <a:extLst>
              <a:ext uri="{FF2B5EF4-FFF2-40B4-BE49-F238E27FC236}">
                <a16:creationId xmlns:a16="http://schemas.microsoft.com/office/drawing/2014/main" id="{BC1FF19D-E86F-412C-B2A3-655E1160DD8F}"/>
              </a:ext>
            </a:extLst>
          </p:cNvPr>
          <p:cNvSpPr txBox="1">
            <a:spLocks/>
          </p:cNvSpPr>
          <p:nvPr/>
        </p:nvSpPr>
        <p:spPr>
          <a:xfrm>
            <a:off x="10825578" y="6544704"/>
            <a:ext cx="47269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rgbClr val="FFF4E7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9A8A8DF-32FF-44C5-BE70-90FE68A630E7}" type="slidenum">
              <a:rPr lang="en-US" smtClean="0"/>
              <a:pPr algn="r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643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E53F6BC7-1305-468A-91B3-0F3355B9F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Ein nationaler Geschäftsprozess</a:t>
            </a:r>
            <a:endParaRPr lang="en-GB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99728A9-43A7-4770-918B-EE32BFCE7BE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914400" algn="l"/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914400" algn="l"/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914400" algn="l"/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914400" algn="l"/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914400" algn="l"/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Aft>
                <a:spcPct val="0"/>
              </a:spcAft>
              <a:buClr>
                <a:schemeClr val="bg2">
                  <a:lumMod val="50000"/>
                </a:schemeClr>
              </a:buClr>
            </a:pPr>
            <a:r>
              <a:rPr lang="de-DE" altLang="zh-CN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Basisprozess für den Empfang einer Anfrage aus dem Ausland	</a:t>
            </a:r>
          </a:p>
          <a:p>
            <a:pPr fontAlgn="base">
              <a:spcAft>
                <a:spcPct val="0"/>
              </a:spcAft>
              <a:buClr>
                <a:schemeClr val="bg2">
                  <a:lumMod val="50000"/>
                </a:schemeClr>
              </a:buClr>
            </a:pPr>
            <a:r>
              <a:rPr lang="de-DE" altLang="zh-CN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Basisprozess für die Übermittlung einer Antwort/Bestätigung ans Ausland	</a:t>
            </a:r>
            <a:endParaRPr lang="en-GB" altLang="zh-CN" sz="2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  <a:p>
            <a:pPr fontAlgn="base">
              <a:spcAft>
                <a:spcPct val="0"/>
              </a:spcAft>
              <a:buClr>
                <a:schemeClr val="bg2">
                  <a:lumMod val="50000"/>
                </a:schemeClr>
              </a:buClr>
            </a:pPr>
            <a:r>
              <a:rPr lang="de-DE" altLang="zh-CN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Basisprozess für die Übermittlung einer Anfrage ans Ausland	</a:t>
            </a:r>
          </a:p>
          <a:p>
            <a:pPr fontAlgn="base">
              <a:spcAft>
                <a:spcPct val="0"/>
              </a:spcAft>
              <a:buClr>
                <a:schemeClr val="bg2">
                  <a:lumMod val="50000"/>
                </a:schemeClr>
              </a:buClr>
            </a:pPr>
            <a:r>
              <a:rPr lang="de-DE" altLang="zh-CN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Basisprozess für den Empfang einer Antwort/Bestätigung aus dem Ausland</a:t>
            </a:r>
            <a:r>
              <a:rPr lang="de-DE" altLang="zh-CN" dirty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endParaRPr lang="de-DE" altLang="zh-CN" dirty="0">
              <a:latin typeface="+mn-lt"/>
            </a:endParaRPr>
          </a:p>
        </p:txBody>
      </p:sp>
      <p:sp>
        <p:nvSpPr>
          <p:cNvPr id="5" name="Foliennummernplatzhalter 2">
            <a:extLst>
              <a:ext uri="{FF2B5EF4-FFF2-40B4-BE49-F238E27FC236}">
                <a16:creationId xmlns:a16="http://schemas.microsoft.com/office/drawing/2014/main" id="{F33444B1-E607-4533-B9E7-87A7AEFAE66A}"/>
              </a:ext>
            </a:extLst>
          </p:cNvPr>
          <p:cNvSpPr txBox="1">
            <a:spLocks/>
          </p:cNvSpPr>
          <p:nvPr/>
        </p:nvSpPr>
        <p:spPr>
          <a:xfrm>
            <a:off x="10825578" y="6544704"/>
            <a:ext cx="47269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rgbClr val="FFF4E7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9A8A8DF-32FF-44C5-BE70-90FE68A630E7}" type="slidenum">
              <a:rPr lang="en-US" smtClean="0"/>
              <a:pPr algn="r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652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C767F197-19ED-4F1A-A346-A50519F087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1" y="-675456"/>
            <a:ext cx="9163269" cy="7641544"/>
          </a:xfrm>
        </p:spPr>
      </p:pic>
      <p:sp>
        <p:nvSpPr>
          <p:cNvPr id="3" name="Titel 2">
            <a:extLst>
              <a:ext uri="{FF2B5EF4-FFF2-40B4-BE49-F238E27FC236}">
                <a16:creationId xmlns:a16="http://schemas.microsoft.com/office/drawing/2014/main" id="{EAB2610D-6047-40AC-8065-1E9F6BABD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080E96F-CF09-48CA-BFA3-D4D448005CF3}"/>
              </a:ext>
            </a:extLst>
          </p:cNvPr>
          <p:cNvSpPr/>
          <p:nvPr/>
        </p:nvSpPr>
        <p:spPr bwMode="auto">
          <a:xfrm>
            <a:off x="3215680" y="116632"/>
            <a:ext cx="1944216" cy="6480720"/>
          </a:xfrm>
          <a:prstGeom prst="ellipse">
            <a:avLst/>
          </a:prstGeom>
          <a:noFill/>
          <a:ln w="3810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GB">
              <a:solidFill>
                <a:schemeClr val="bg1"/>
              </a:solidFill>
              <a:latin typeface="Arial" charset="0"/>
              <a:ea typeface="Lucida Sans Unicode" charset="0"/>
              <a:cs typeface="Lucida Sans Unicode" charset="0"/>
            </a:endParaRPr>
          </a:p>
        </p:txBody>
      </p:sp>
      <p:sp>
        <p:nvSpPr>
          <p:cNvPr id="7" name="Foliennummernplatzhalter 2">
            <a:extLst>
              <a:ext uri="{FF2B5EF4-FFF2-40B4-BE49-F238E27FC236}">
                <a16:creationId xmlns:a16="http://schemas.microsoft.com/office/drawing/2014/main" id="{EC22FB55-B7D9-4AB4-BB2A-4F22EE21CD7F}"/>
              </a:ext>
            </a:extLst>
          </p:cNvPr>
          <p:cNvSpPr txBox="1">
            <a:spLocks/>
          </p:cNvSpPr>
          <p:nvPr/>
        </p:nvSpPr>
        <p:spPr>
          <a:xfrm>
            <a:off x="10825578" y="6544704"/>
            <a:ext cx="47269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rgbClr val="FFF4E7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9A8A8DF-32FF-44C5-BE70-90FE68A630E7}" type="slidenum">
              <a:rPr lang="en-US" smtClean="0"/>
              <a:pPr algn="r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761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7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3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C544493F-2B27-4793-BAB7-F240E4448E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472" y="-239965"/>
            <a:ext cx="9324528" cy="7341373"/>
          </a:xfrm>
        </p:spPr>
      </p:pic>
      <p:sp>
        <p:nvSpPr>
          <p:cNvPr id="6" name="Ellipse 5">
            <a:extLst>
              <a:ext uri="{FF2B5EF4-FFF2-40B4-BE49-F238E27FC236}">
                <a16:creationId xmlns:a16="http://schemas.microsoft.com/office/drawing/2014/main" id="{10824361-B9B2-4C4F-B55F-954C6F93B7F0}"/>
              </a:ext>
            </a:extLst>
          </p:cNvPr>
          <p:cNvSpPr/>
          <p:nvPr/>
        </p:nvSpPr>
        <p:spPr bwMode="auto">
          <a:xfrm>
            <a:off x="2894939" y="44624"/>
            <a:ext cx="1944216" cy="6480720"/>
          </a:xfrm>
          <a:prstGeom prst="ellipse">
            <a:avLst/>
          </a:prstGeom>
          <a:noFill/>
          <a:ln w="3810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GB">
              <a:solidFill>
                <a:schemeClr val="bg1"/>
              </a:solidFill>
              <a:latin typeface="Arial" charset="0"/>
              <a:ea typeface="Lucida Sans Unicode" charset="0"/>
              <a:cs typeface="Lucida Sans Unicode" charset="0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35BCBE7-B2CB-4EDD-8C74-0541589DB0EC}"/>
              </a:ext>
            </a:extLst>
          </p:cNvPr>
          <p:cNvSpPr/>
          <p:nvPr/>
        </p:nvSpPr>
        <p:spPr bwMode="auto">
          <a:xfrm>
            <a:off x="5087888" y="44624"/>
            <a:ext cx="1944216" cy="6480720"/>
          </a:xfrm>
          <a:prstGeom prst="ellipse">
            <a:avLst/>
          </a:prstGeom>
          <a:noFill/>
          <a:ln w="3810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GB">
              <a:solidFill>
                <a:schemeClr val="bg1"/>
              </a:solidFill>
              <a:latin typeface="Arial" charset="0"/>
              <a:ea typeface="Lucida Sans Unicode" charset="0"/>
              <a:cs typeface="Lucida Sans Unicode" charset="0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E025B31-C930-4CE2-98BB-EB55BAAC64D5}"/>
              </a:ext>
            </a:extLst>
          </p:cNvPr>
          <p:cNvSpPr/>
          <p:nvPr/>
        </p:nvSpPr>
        <p:spPr bwMode="auto">
          <a:xfrm>
            <a:off x="7536160" y="44624"/>
            <a:ext cx="1944216" cy="6480720"/>
          </a:xfrm>
          <a:prstGeom prst="ellipse">
            <a:avLst/>
          </a:prstGeom>
          <a:noFill/>
          <a:ln w="3810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GB">
              <a:solidFill>
                <a:schemeClr val="bg1"/>
              </a:solidFill>
              <a:latin typeface="Arial" charset="0"/>
              <a:ea typeface="Lucida Sans Unicode" charset="0"/>
              <a:cs typeface="Lucida Sans Unicode" charset="0"/>
            </a:endParaRPr>
          </a:p>
        </p:txBody>
      </p:sp>
      <p:sp>
        <p:nvSpPr>
          <p:cNvPr id="9" name="Foliennummernplatzhalter 2">
            <a:extLst>
              <a:ext uri="{FF2B5EF4-FFF2-40B4-BE49-F238E27FC236}">
                <a16:creationId xmlns:a16="http://schemas.microsoft.com/office/drawing/2014/main" id="{D8F4EF47-A824-4333-BE32-B201BC1DF903}"/>
              </a:ext>
            </a:extLst>
          </p:cNvPr>
          <p:cNvSpPr txBox="1">
            <a:spLocks/>
          </p:cNvSpPr>
          <p:nvPr/>
        </p:nvSpPr>
        <p:spPr>
          <a:xfrm>
            <a:off x="10825578" y="6544704"/>
            <a:ext cx="47269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rgbClr val="FFF4E7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9A8A8DF-32FF-44C5-BE70-90FE68A630E7}" type="slidenum">
              <a:rPr lang="en-US" smtClean="0"/>
              <a:pPr algn="r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664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7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3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7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57873F"/>
                                      </p:to>
                                    </p:animClr>
                                    <p:set>
                                      <p:cBhvr>
                                        <p:cTn id="2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7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2060"/>
                                      </p:to>
                                    </p:animClr>
                                    <p:set>
                                      <p:cBhvr>
                                        <p:cTn id="35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7" grpId="0" animBg="1"/>
      <p:bldP spid="7" grpId="1" animBg="1"/>
      <p:bldP spid="7" grpId="2" animBg="1"/>
      <p:bldP spid="8" grpId="0" animBg="1"/>
      <p:bldP spid="8" grpId="1" animBg="1"/>
      <p:bldP spid="8" grpId="2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573769-549E-4DC8-AE6E-275CCF948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Wichtige Information</a:t>
            </a:r>
            <a:endParaRPr lang="en-GB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BC5F514-86B8-4946-8BDD-4AAC29014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r>
              <a:rPr lang="de-AT" u="sng" dirty="0">
                <a:solidFill>
                  <a:srgbClr val="EB4604"/>
                </a:solidFill>
                <a:hlinkClick r:id="rId2"/>
              </a:rPr>
              <a:t>http://www-intra.sozvers.at/intranet/index.php?id=1482</a:t>
            </a:r>
            <a:endParaRPr lang="de-DE" dirty="0">
              <a:solidFill>
                <a:srgbClr val="EB4604"/>
              </a:solidFill>
            </a:endParaRPr>
          </a:p>
          <a:p>
            <a:endParaRPr lang="de-DE" dirty="0"/>
          </a:p>
          <a:p>
            <a:r>
              <a:rPr lang="de-AT" u="sng" dirty="0">
                <a:hlinkClick r:id="rId3"/>
              </a:rPr>
              <a:t>https://www.sozialversicherung.at/egda</a:t>
            </a:r>
            <a:endParaRPr lang="de-AT" u="sng" dirty="0"/>
          </a:p>
          <a:p>
            <a:endParaRPr lang="de-AT" u="sng" dirty="0"/>
          </a:p>
          <a:p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CF4ADD3-DE3B-448D-B447-7CD724697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C482A-F67C-4584-8DE7-F9DCA9566074}" type="slidenum">
              <a:rPr lang="en-GB" smtClean="0"/>
              <a:pPr/>
              <a:t>18</a:t>
            </a:fld>
            <a:endParaRPr lang="en-GB"/>
          </a:p>
        </p:txBody>
      </p:sp>
      <p:pic>
        <p:nvPicPr>
          <p:cNvPr id="5" name="Grafik 4" descr="Verknüpfung">
            <a:extLst>
              <a:ext uri="{FF2B5EF4-FFF2-40B4-BE49-F238E27FC236}">
                <a16:creationId xmlns:a16="http://schemas.microsoft.com/office/drawing/2014/main" id="{5DE95179-6CA9-4E85-895F-4E30A848E23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01299" y="5294831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5323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Wie</a:t>
            </a:r>
            <a:r>
              <a:rPr lang="en-US" dirty="0"/>
              <a:t> </a:t>
            </a:r>
            <a:r>
              <a:rPr lang="en-US" dirty="0" err="1"/>
              <a:t>arbeitet</a:t>
            </a:r>
            <a:r>
              <a:rPr lang="en-US" dirty="0"/>
              <a:t> </a:t>
            </a:r>
            <a:r>
              <a:rPr lang="en-US" dirty="0" err="1"/>
              <a:t>ein</a:t>
            </a:r>
            <a:r>
              <a:rPr lang="en-US" dirty="0"/>
              <a:t> </a:t>
            </a:r>
            <a:r>
              <a:rPr lang="en-US" dirty="0" err="1"/>
              <a:t>Sachbearbeiter</a:t>
            </a:r>
            <a:r>
              <a:rPr lang="en-US" dirty="0"/>
              <a:t>?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de-DE" dirty="0"/>
              <a:t>Sachbearbeiter bearbeiten Geschäftsprozesse ausschließlich in der Zuständigkeit ihres Trägers.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de-DE" dirty="0"/>
              <a:t>Die Sachbearbeitung erfolgt über eine trägerspezifische Anwendung oder über EGDA.WEB.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de-DE" dirty="0"/>
              <a:t>Die Einsichtnahme und Bearbeitung von Geschäftsfällen eines Sachbearbeiters kann in EGDA.WEB auf Sektoren eingeschränkt werden.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de-DE" dirty="0"/>
              <a:t>Die Schulung der Sachbearbeiter für eine trägerspezifische Anwendung ist in Verantwortung der jeweiligen Anwendung.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de-DE" dirty="0"/>
              <a:t>EGDA.WEB bietet Schulungen für 2 </a:t>
            </a:r>
            <a:r>
              <a:rPr lang="de-DE" dirty="0" err="1"/>
              <a:t>Keyuser</a:t>
            </a:r>
            <a:r>
              <a:rPr lang="de-DE" dirty="0"/>
              <a:t>/Träger an. Die Schulung der Sachbearbeiter erfolgt über diese </a:t>
            </a:r>
            <a:r>
              <a:rPr lang="de-DE" dirty="0" err="1"/>
              <a:t>Keyuser</a:t>
            </a:r>
            <a:r>
              <a:rPr lang="de-DE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de-DE" dirty="0"/>
              <a:t>EGDA.WEB bietet Schulungsunterlagen für </a:t>
            </a:r>
            <a:r>
              <a:rPr lang="de-DE" dirty="0" err="1"/>
              <a:t>Keyuser</a:t>
            </a:r>
            <a:r>
              <a:rPr lang="de-DE" dirty="0"/>
              <a:t> an. 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 algn="r"/>
            <a:fld id="{99A8A8DF-32FF-44C5-BE70-90FE68A630E7}" type="slidenum">
              <a:rPr lang="en-US" b="1" smtClean="0">
                <a:solidFill>
                  <a:srgbClr val="FFF4E7"/>
                </a:solidFill>
                <a:latin typeface="+mj-lt"/>
              </a:rPr>
              <a:pPr algn="r"/>
              <a:t>19</a:t>
            </a:fld>
            <a:endParaRPr lang="en-US" b="1" dirty="0">
              <a:solidFill>
                <a:srgbClr val="FFF4E7"/>
              </a:solidFill>
              <a:latin typeface="+mj-lt"/>
            </a:endParaRPr>
          </a:p>
        </p:txBody>
      </p:sp>
      <p:pic>
        <p:nvPicPr>
          <p:cNvPr id="5" name="Grafik 4" descr="Callcenter">
            <a:extLst>
              <a:ext uri="{FF2B5EF4-FFF2-40B4-BE49-F238E27FC236}">
                <a16:creationId xmlns:a16="http://schemas.microsoft.com/office/drawing/2014/main" id="{D159AFB4-17BD-48A7-975A-7DBE3BE29D7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25578" y="530939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060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99F93CDF-441A-4C6A-A20F-00AEDE761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Einführung</a:t>
            </a:r>
            <a:endParaRPr lang="en-GB" dirty="0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CD62D200-7A5F-475A-92FE-95E7782C5E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cs typeface="Aharoni" panose="02010803020104030203" pitchFamily="2" charset="-79"/>
              </a:rPr>
              <a:t>In der 351. Sitzung der Verwaltungskommission am 26. und 27.6.2017 ist die Entscheidung „</a:t>
            </a:r>
            <a:r>
              <a:rPr lang="de-DE" b="1" dirty="0">
                <a:solidFill>
                  <a:schemeClr val="accent2"/>
                </a:solidFill>
                <a:cs typeface="Aharoni" panose="02010803020104030203" pitchFamily="2" charset="-79"/>
              </a:rPr>
              <a:t>Fit </a:t>
            </a:r>
            <a:r>
              <a:rPr lang="de-DE" b="1" dirty="0" err="1">
                <a:solidFill>
                  <a:schemeClr val="accent2"/>
                </a:solidFill>
                <a:cs typeface="Aharoni" panose="02010803020104030203" pitchFamily="2" charset="-79"/>
              </a:rPr>
              <a:t>for</a:t>
            </a:r>
            <a:r>
              <a:rPr lang="de-DE" b="1" dirty="0">
                <a:solidFill>
                  <a:schemeClr val="accent2"/>
                </a:solidFill>
                <a:cs typeface="Aharoni" panose="02010803020104030203" pitchFamily="2" charset="-79"/>
              </a:rPr>
              <a:t> </a:t>
            </a:r>
            <a:r>
              <a:rPr lang="de-DE" b="1" dirty="0" err="1">
                <a:solidFill>
                  <a:schemeClr val="accent2"/>
                </a:solidFill>
                <a:cs typeface="Aharoni" panose="02010803020104030203" pitchFamily="2" charset="-79"/>
              </a:rPr>
              <a:t>purpose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cs typeface="Aharoni" panose="02010803020104030203" pitchFamily="2" charset="-79"/>
              </a:rPr>
              <a:t>“ für den produktiven Einsatz des grenzüberschreitenden Austausch von Sozialversicherungsdaten beschlossen worden.</a:t>
            </a:r>
          </a:p>
          <a:p>
            <a:endParaRPr lang="de-DE" dirty="0">
              <a:solidFill>
                <a:schemeClr val="tx1">
                  <a:lumMod val="65000"/>
                  <a:lumOff val="35000"/>
                </a:schemeClr>
              </a:solidFill>
              <a:cs typeface="Aharoni" panose="02010803020104030203" pitchFamily="2" charset="-79"/>
            </a:endParaRPr>
          </a:p>
          <a:p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cs typeface="Aharoni" panose="02010803020104030203" pitchFamily="2" charset="-79"/>
              </a:rPr>
              <a:t>D.h. laut EU-Beschluss E4 und Bestimmung Artikel 95 (1) der Durchführungsverordnung Nr. 987/2009 wurde festgelegt, dass das zentrale EESSI-System fertiggestellt (entwickelt, getestet und ausgeliefert) ist und ab 1.7.2017 die </a:t>
            </a:r>
            <a:r>
              <a:rPr lang="de-DE" b="1" dirty="0">
                <a:solidFill>
                  <a:schemeClr val="accent2"/>
                </a:solidFill>
                <a:cs typeface="Aharoni" panose="02010803020104030203" pitchFamily="2" charset="-79"/>
              </a:rPr>
              <a:t>2-jährige Übergangsphase 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cs typeface="Aharoni" panose="02010803020104030203" pitchFamily="2" charset="-79"/>
              </a:rPr>
              <a:t>für die EU-Mitgliedstaaten startet, das zentrale EESSI-Datenaustauschsystem zu implementieren.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cs typeface="Aharoni" panose="02010803020104030203" pitchFamily="2" charset="-79"/>
            </a:endParaRPr>
          </a:p>
        </p:txBody>
      </p:sp>
      <p:sp>
        <p:nvSpPr>
          <p:cNvPr id="6" name="Foliennummernplatzhalter 2">
            <a:extLst>
              <a:ext uri="{FF2B5EF4-FFF2-40B4-BE49-F238E27FC236}">
                <a16:creationId xmlns:a16="http://schemas.microsoft.com/office/drawing/2014/main" id="{C738E873-06CB-43D6-B59B-70A196206C8D}"/>
              </a:ext>
            </a:extLst>
          </p:cNvPr>
          <p:cNvSpPr txBox="1">
            <a:spLocks/>
          </p:cNvSpPr>
          <p:nvPr/>
        </p:nvSpPr>
        <p:spPr>
          <a:xfrm>
            <a:off x="10825578" y="6544704"/>
            <a:ext cx="47269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rgbClr val="FFF4E7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9A8A8DF-32FF-44C5-BE70-90FE68A630E7}" type="slidenum">
              <a:rPr lang="en-US" smtClean="0"/>
              <a:pPr algn="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9106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122C64AF-0F40-48A5-B51A-0C3EA1182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bedeutet das in der Praxis (1)?</a:t>
            </a:r>
            <a:endParaRPr lang="en-GB" dirty="0"/>
          </a:p>
        </p:txBody>
      </p:sp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EB16A1BC-CB41-420E-8C12-E225D431F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2800" dirty="0">
                <a:solidFill>
                  <a:schemeClr val="accent2"/>
                </a:solidFill>
              </a:rPr>
              <a:t>Minimalanforderungen für das Senden von Nachrichten</a:t>
            </a:r>
            <a:endParaRPr lang="en-GB" sz="2800" dirty="0">
              <a:solidFill>
                <a:schemeClr val="accent2"/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de-DE" sz="2000" dirty="0"/>
              <a:t>Geschäftsprozessverwaltung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DE" sz="1400" dirty="0"/>
              <a:t>Verwaltung eines Geschäftsprozesses (BUC Instanz) und die Erzeugung von Fachinformation (SED Inhalt)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de-DE" sz="2000" dirty="0"/>
              <a:t>Integration von Sub-Prozessen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DE" sz="1400" dirty="0"/>
              <a:t>Integration von gesendeten Nachrichten im Rahmen von administrativen und horizontalen Sub-Prozessen</a:t>
            </a:r>
            <a:endParaRPr lang="en-GB" sz="14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de-DE" sz="2000" dirty="0"/>
              <a:t>Identifikation von Partnern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DE" sz="1400" dirty="0"/>
              <a:t>Korrekte Identifikation von ausländischen Empfängern</a:t>
            </a:r>
            <a:endParaRPr lang="en-GB" sz="1400" dirty="0"/>
          </a:p>
          <a:p>
            <a:pPr>
              <a:buFont typeface="Wingdings" panose="05000000000000000000" pitchFamily="2" charset="2"/>
              <a:buChar char="ü"/>
            </a:pPr>
            <a:r>
              <a:rPr lang="de-DE" sz="2000" dirty="0"/>
              <a:t>Erzeugung von validen Datenformaten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DE" sz="1400" dirty="0"/>
              <a:t>Auf Basis eines Geschäftsprozesses (BUC Instanz), der Fachinformation (SED) und den Metadaten (Header) sind gemäß Datenformatspezifikation (XSD) valide nationale Datenformate zu erzeugen </a:t>
            </a:r>
            <a:endParaRPr lang="en-GB" sz="14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de-DE" sz="2000" dirty="0"/>
              <a:t>Erzeugung von validen DDS-Paketen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DE" sz="1400" dirty="0"/>
              <a:t>Valide </a:t>
            </a:r>
            <a:r>
              <a:rPr lang="de-DE" sz="1400" dirty="0" err="1"/>
              <a:t>Datendrehscheibepakete</a:t>
            </a:r>
            <a:r>
              <a:rPr lang="de-DE" sz="1400" dirty="0"/>
              <a:t> (DDS - Paket) sind zu erzeugen</a:t>
            </a:r>
            <a:endParaRPr lang="en-GB" sz="1400" dirty="0"/>
          </a:p>
          <a:p>
            <a:pPr>
              <a:buFont typeface="Wingdings" panose="05000000000000000000" pitchFamily="2" charset="2"/>
              <a:buChar char="ü"/>
            </a:pPr>
            <a:r>
              <a:rPr lang="de-DE" sz="2000" dirty="0"/>
              <a:t>Versendung einer Nachricht über DDS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DE" sz="1400" dirty="0"/>
              <a:t>Die Versendung von validen DDS-Paketen über eine definierte Schnittstelle (DDS)</a:t>
            </a:r>
            <a:endParaRPr lang="en-GB" sz="1400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10244C70-E3C0-4D53-89D5-87D9859715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24" b="96859" l="1370" r="98630">
                        <a14:foregroundMark x1="2378" y1="26126" x2="2451" y2="20989"/>
                        <a14:foregroundMark x1="1430" y1="93194" x2="1452" y2="91623"/>
                        <a14:foregroundMark x1="1428" y1="93338" x2="1430" y2="93194"/>
                        <a14:foregroundMark x1="96626" y1="95855" x2="97260" y2="95812"/>
                        <a14:foregroundMark x1="91352" y1="96211" x2="93455" y2="96069"/>
                        <a14:foregroundMark x1="97260" y1="95812" x2="97717" y2="95812"/>
                        <a14:foregroundMark x1="98216" y1="8922" x2="98174" y2="524"/>
                        <a14:foregroundMark x1="98630" y1="91623" x2="98243" y2="14386"/>
                        <a14:backgroundMark x1="3653" y1="13089" x2="17352" y2="2618"/>
                        <a14:backgroundMark x1="4566" y1="20942" x2="11872" y2="14136"/>
                        <a14:backgroundMark x1="61644" y1="2094" x2="82648" y2="6283"/>
                        <a14:backgroundMark x1="82648" y1="6283" x2="93151" y2="18848"/>
                        <a14:backgroundMark x1="96347" y1="96859" x2="96804" y2="5236"/>
                        <a14:backgroundMark x1="98630" y1="96859" x2="98174" y2="524"/>
                        <a14:backgroundMark x1="8219" y1="97382" x2="32877" y2="96859"/>
                        <a14:backgroundMark x1="32877" y1="96859" x2="58447" y2="98953"/>
                        <a14:backgroundMark x1="58447" y1="98953" x2="82648" y2="97906"/>
                        <a14:backgroundMark x1="82648" y1="97906" x2="90411" y2="97906"/>
                        <a14:backgroundMark x1="2283" y1="99476" x2="2740" y2="524"/>
                        <a14:backgroundMark x1="1826" y1="26178" x2="913" y2="7330"/>
                        <a14:backgroundMark x1="2740" y1="17277" x2="2740" y2="14136"/>
                        <a14:backgroundMark x1="3653" y1="7853" x2="2283" y2="14136"/>
                        <a14:backgroundMark x1="3196" y1="10995" x2="1826" y2="13613"/>
                        <a14:backgroundMark x1="10502" y1="7853" x2="5479" y2="9424"/>
                        <a14:backgroundMark x1="6393" y1="6806" x2="0" y2="6806"/>
                        <a14:backgroundMark x1="6393" y1="6806" x2="913" y2="6806"/>
                        <a14:backgroundMark x1="7306" y1="14660" x2="0" y2="14660"/>
                        <a14:backgroundMark x1="5936" y1="14660" x2="913" y2="15183"/>
                        <a14:backgroundMark x1="913" y1="41885" x2="0" y2="78534"/>
                        <a14:backgroundMark x1="457" y1="38743" x2="457" y2="38743"/>
                        <a14:backgroundMark x1="1826" y1="37173" x2="1826" y2="37173"/>
                        <a14:backgroundMark x1="1826" y1="37173" x2="1826" y2="37173"/>
                        <a14:backgroundMark x1="913" y1="35602" x2="913" y2="46073"/>
                        <a14:backgroundMark x1="2283" y1="32984" x2="457" y2="36649"/>
                        <a14:backgroundMark x1="5023" y1="30890" x2="0" y2="30890"/>
                        <a14:backgroundMark x1="0" y1="78534" x2="0" y2="91623"/>
                        <a14:backgroundMark x1="7763" y1="95288" x2="7763" y2="95288"/>
                        <a14:backgroundMark x1="913" y1="93194" x2="0" y2="97382"/>
                        <a14:backgroundMark x1="913" y1="93194" x2="913" y2="9319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120336" y="1417630"/>
            <a:ext cx="576064" cy="502412"/>
          </a:xfrm>
          <a:prstGeom prst="rect">
            <a:avLst/>
          </a:prstGeom>
        </p:spPr>
      </p:pic>
      <p:sp>
        <p:nvSpPr>
          <p:cNvPr id="6" name="Pfeil: nach oben 5">
            <a:extLst>
              <a:ext uri="{FF2B5EF4-FFF2-40B4-BE49-F238E27FC236}">
                <a16:creationId xmlns:a16="http://schemas.microsoft.com/office/drawing/2014/main" id="{C8608CAA-1D90-4609-B38C-C70A5579C232}"/>
              </a:ext>
            </a:extLst>
          </p:cNvPr>
          <p:cNvSpPr/>
          <p:nvPr/>
        </p:nvSpPr>
        <p:spPr bwMode="auto">
          <a:xfrm>
            <a:off x="9255160" y="1179632"/>
            <a:ext cx="306417" cy="489204"/>
          </a:xfrm>
          <a:prstGeom prst="up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de-AT" dirty="0">
              <a:solidFill>
                <a:schemeClr val="bg1"/>
              </a:solidFill>
              <a:latin typeface="Arial" charset="0"/>
              <a:ea typeface="Lucida Sans Unicode" charset="0"/>
              <a:cs typeface="Lucida Sans Unicode" charset="0"/>
            </a:endParaRPr>
          </a:p>
        </p:txBody>
      </p:sp>
      <p:sp>
        <p:nvSpPr>
          <p:cNvPr id="7" name="Foliennummernplatzhalter 2">
            <a:extLst>
              <a:ext uri="{FF2B5EF4-FFF2-40B4-BE49-F238E27FC236}">
                <a16:creationId xmlns:a16="http://schemas.microsoft.com/office/drawing/2014/main" id="{10027DFB-7BE1-4763-A93A-76FDF247213E}"/>
              </a:ext>
            </a:extLst>
          </p:cNvPr>
          <p:cNvSpPr txBox="1">
            <a:spLocks/>
          </p:cNvSpPr>
          <p:nvPr/>
        </p:nvSpPr>
        <p:spPr>
          <a:xfrm>
            <a:off x="10825578" y="6544704"/>
            <a:ext cx="47269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rgbClr val="FFF4E7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9A8A8DF-32FF-44C5-BE70-90FE68A630E7}" type="slidenum">
              <a:rPr lang="en-US" smtClean="0"/>
              <a:pPr algn="r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512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122C64AF-0F40-48A5-B51A-0C3EA1182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bedeutet das in der Praxis (2)?</a:t>
            </a:r>
            <a:endParaRPr lang="en-GB" dirty="0"/>
          </a:p>
        </p:txBody>
      </p:sp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EB16A1BC-CB41-420E-8C12-E225D431F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800" b="1" dirty="0">
                <a:solidFill>
                  <a:schemeClr val="accent2"/>
                </a:solidFill>
              </a:rPr>
              <a:t>Minimalanforderungen für das Empfangen von Nachrichten</a:t>
            </a:r>
            <a:endParaRPr lang="en-GB" sz="2800" b="1" dirty="0">
              <a:solidFill>
                <a:schemeClr val="accent2"/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de-DE" sz="2000" dirty="0"/>
              <a:t>Empfang einer Nachricht über DDS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DE" sz="1400" dirty="0"/>
              <a:t>Der Empfang von validen DDS-Paketen ist über eine definierte Schnittstelle (DDS).</a:t>
            </a:r>
            <a:endParaRPr lang="en-GB" sz="14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de-DE" sz="2000" dirty="0"/>
              <a:t>Verarbeitung von Fachinformation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DE" sz="1400" dirty="0"/>
              <a:t>Auf Basis eines Geschäftsprozesses (BUC Instanz), der Fachinformation (SED) und den Metadaten (Header) eines validen nationalen Datenformats ist die Fachinformation zu verarbeiten. </a:t>
            </a:r>
            <a:endParaRPr lang="en-GB" sz="14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de-DE" sz="2000" dirty="0"/>
              <a:t>Geschäftsprozessverwaltung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DE" sz="1400" dirty="0"/>
              <a:t>Verwaltung eines Geschäftsprozesses (BUC Instanz) und die Verarbeitung von Fachinformation (SED Inhalt)</a:t>
            </a:r>
            <a:endParaRPr lang="en-GB" sz="14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de-DE" sz="2000" dirty="0"/>
              <a:t>Integration von Sub-Prozessen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DE" sz="1400" dirty="0"/>
              <a:t>Integration von empfangenen Nachrichten im Rahmen von administrativen und horizontalen Sub-Prozessen</a:t>
            </a:r>
            <a:endParaRPr lang="en-GB" sz="1400" dirty="0"/>
          </a:p>
          <a:p>
            <a:pPr>
              <a:buFont typeface="Wingdings" panose="05000000000000000000" pitchFamily="2" charset="2"/>
              <a:buChar char="ü"/>
            </a:pPr>
            <a:r>
              <a:rPr lang="de-DE" sz="2000" dirty="0"/>
              <a:t>Verarbeitung von Systemnachrichten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DE" sz="1400" dirty="0"/>
              <a:t>Korrekte Verarbeitung von Systemnachrichten (Steuerpakete).</a:t>
            </a:r>
            <a:endParaRPr lang="en-GB" sz="1400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BD0136E-5C27-4662-ABD1-3F0C791B66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24" b="96859" l="1370" r="98630">
                        <a14:foregroundMark x1="2378" y1="26126" x2="2451" y2="20989"/>
                        <a14:foregroundMark x1="1430" y1="93194" x2="1452" y2="91623"/>
                        <a14:foregroundMark x1="1428" y1="93338" x2="1430" y2="93194"/>
                        <a14:foregroundMark x1="96626" y1="95855" x2="97260" y2="95812"/>
                        <a14:foregroundMark x1="91352" y1="96211" x2="93455" y2="96069"/>
                        <a14:foregroundMark x1="97260" y1="95812" x2="97717" y2="95812"/>
                        <a14:foregroundMark x1="98216" y1="8922" x2="98174" y2="524"/>
                        <a14:foregroundMark x1="98630" y1="91623" x2="98243" y2="14386"/>
                        <a14:backgroundMark x1="3653" y1="13089" x2="17352" y2="2618"/>
                        <a14:backgroundMark x1="4566" y1="20942" x2="11872" y2="14136"/>
                        <a14:backgroundMark x1="61644" y1="2094" x2="82648" y2="6283"/>
                        <a14:backgroundMark x1="82648" y1="6283" x2="93151" y2="18848"/>
                        <a14:backgroundMark x1="96347" y1="96859" x2="96804" y2="5236"/>
                        <a14:backgroundMark x1="98630" y1="96859" x2="98174" y2="524"/>
                        <a14:backgroundMark x1="8219" y1="97382" x2="32877" y2="96859"/>
                        <a14:backgroundMark x1="32877" y1="96859" x2="58447" y2="98953"/>
                        <a14:backgroundMark x1="58447" y1="98953" x2="82648" y2="97906"/>
                        <a14:backgroundMark x1="82648" y1="97906" x2="90411" y2="97906"/>
                        <a14:backgroundMark x1="2283" y1="99476" x2="2740" y2="524"/>
                        <a14:backgroundMark x1="1826" y1="26178" x2="913" y2="7330"/>
                        <a14:backgroundMark x1="2740" y1="17277" x2="2740" y2="14136"/>
                        <a14:backgroundMark x1="3653" y1="7853" x2="2283" y2="14136"/>
                        <a14:backgroundMark x1="3196" y1="10995" x2="1826" y2="13613"/>
                        <a14:backgroundMark x1="10502" y1="7853" x2="5479" y2="9424"/>
                        <a14:backgroundMark x1="6393" y1="6806" x2="0" y2="6806"/>
                        <a14:backgroundMark x1="6393" y1="6806" x2="913" y2="6806"/>
                        <a14:backgroundMark x1="7306" y1="14660" x2="0" y2="14660"/>
                        <a14:backgroundMark x1="5936" y1="14660" x2="913" y2="15183"/>
                        <a14:backgroundMark x1="913" y1="41885" x2="0" y2="78534"/>
                        <a14:backgroundMark x1="457" y1="38743" x2="457" y2="38743"/>
                        <a14:backgroundMark x1="1826" y1="37173" x2="1826" y2="37173"/>
                        <a14:backgroundMark x1="1826" y1="37173" x2="1826" y2="37173"/>
                        <a14:backgroundMark x1="913" y1="35602" x2="913" y2="46073"/>
                        <a14:backgroundMark x1="2283" y1="32984" x2="457" y2="36649"/>
                        <a14:backgroundMark x1="5023" y1="30890" x2="0" y2="30890"/>
                        <a14:backgroundMark x1="0" y1="78534" x2="0" y2="91623"/>
                        <a14:backgroundMark x1="7763" y1="95288" x2="7763" y2="95288"/>
                        <a14:backgroundMark x1="913" y1="93194" x2="0" y2="97382"/>
                        <a14:backgroundMark x1="913" y1="93194" x2="913" y2="9319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120336" y="1451220"/>
            <a:ext cx="576064" cy="502412"/>
          </a:xfrm>
          <a:prstGeom prst="rect">
            <a:avLst/>
          </a:prstGeom>
        </p:spPr>
      </p:pic>
      <p:sp>
        <p:nvSpPr>
          <p:cNvPr id="5" name="Pfeil: nach oben 4">
            <a:extLst>
              <a:ext uri="{FF2B5EF4-FFF2-40B4-BE49-F238E27FC236}">
                <a16:creationId xmlns:a16="http://schemas.microsoft.com/office/drawing/2014/main" id="{AE54292C-252D-47DF-A9C3-346D0A908EA9}"/>
              </a:ext>
            </a:extLst>
          </p:cNvPr>
          <p:cNvSpPr/>
          <p:nvPr/>
        </p:nvSpPr>
        <p:spPr bwMode="auto">
          <a:xfrm rot="10800000">
            <a:off x="9255160" y="1213222"/>
            <a:ext cx="306417" cy="489204"/>
          </a:xfrm>
          <a:prstGeom prst="up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de-AT" dirty="0">
              <a:solidFill>
                <a:schemeClr val="bg1"/>
              </a:solidFill>
              <a:latin typeface="Arial" charset="0"/>
              <a:ea typeface="Lucida Sans Unicode" charset="0"/>
              <a:cs typeface="Lucida Sans Unicode" charset="0"/>
            </a:endParaRPr>
          </a:p>
        </p:txBody>
      </p:sp>
      <p:sp>
        <p:nvSpPr>
          <p:cNvPr id="6" name="Foliennummernplatzhalter 2">
            <a:extLst>
              <a:ext uri="{FF2B5EF4-FFF2-40B4-BE49-F238E27FC236}">
                <a16:creationId xmlns:a16="http://schemas.microsoft.com/office/drawing/2014/main" id="{BA2F2820-D4A5-4C96-B142-9A9A0B853B35}"/>
              </a:ext>
            </a:extLst>
          </p:cNvPr>
          <p:cNvSpPr txBox="1">
            <a:spLocks/>
          </p:cNvSpPr>
          <p:nvPr/>
        </p:nvSpPr>
        <p:spPr>
          <a:xfrm>
            <a:off x="10825578" y="6544704"/>
            <a:ext cx="47269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rgbClr val="FFF4E7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9A8A8DF-32FF-44C5-BE70-90FE68A630E7}" type="slidenum">
              <a:rPr lang="en-US" smtClean="0"/>
              <a:pPr algn="r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175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A686F7AE-7539-48B6-88EC-E01A6CA3F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Rahmenbedingungen für AT (1)</a:t>
            </a:r>
            <a:endParaRPr lang="en-GB" dirty="0"/>
          </a:p>
        </p:txBody>
      </p:sp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86E143D2-DEB6-4A2D-BAC8-2AB8A4D0B7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	Die Rahmenbedingungen für den elektronischen Datenaustausch von Sozialversicherungsdaten in AT werden in einer allgemeinen Organisationsbeschreibung herausgegeben.</a:t>
            </a:r>
          </a:p>
          <a:p>
            <a:endParaRPr lang="de-DE" dirty="0"/>
          </a:p>
          <a:p>
            <a:r>
              <a:rPr lang="de-DE" dirty="0"/>
              <a:t>	Inhalt dieser Organisationsbeschreibung ist auch die Abwicklung des Datenaustausches über Geschäftsprozesse.</a:t>
            </a:r>
          </a:p>
          <a:p>
            <a:endParaRPr lang="en-GB" dirty="0"/>
          </a:p>
          <a:p>
            <a:r>
              <a:rPr lang="de-DE" dirty="0"/>
              <a:t>	Die spezifische Definition wird in eigene Dokumente für jeden Sektor der Sozialversicherung eingeführt. </a:t>
            </a:r>
            <a:endParaRPr lang="en-GB" dirty="0"/>
          </a:p>
          <a:p>
            <a:endParaRPr lang="en-GB" dirty="0"/>
          </a:p>
        </p:txBody>
      </p:sp>
      <p:sp>
        <p:nvSpPr>
          <p:cNvPr id="4" name="Foliennummernplatzhalter 2">
            <a:extLst>
              <a:ext uri="{FF2B5EF4-FFF2-40B4-BE49-F238E27FC236}">
                <a16:creationId xmlns:a16="http://schemas.microsoft.com/office/drawing/2014/main" id="{5A0A4D62-F234-4758-8FD6-FB70A0F72893}"/>
              </a:ext>
            </a:extLst>
          </p:cNvPr>
          <p:cNvSpPr txBox="1">
            <a:spLocks/>
          </p:cNvSpPr>
          <p:nvPr/>
        </p:nvSpPr>
        <p:spPr>
          <a:xfrm>
            <a:off x="10825578" y="6544704"/>
            <a:ext cx="47269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rgbClr val="FFF4E7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9A8A8DF-32FF-44C5-BE70-90FE68A630E7}" type="slidenum">
              <a:rPr lang="en-US" smtClean="0"/>
              <a:pPr algn="r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993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071BF32B-B718-46EE-B558-D6C23709F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Rahmenbedingungen für AT (2)</a:t>
            </a:r>
            <a:endParaRPr lang="en-GB" dirty="0"/>
          </a:p>
        </p:txBody>
      </p:sp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EE1F8C86-5CE8-491A-9FD8-0A1CD8807F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	Die Erstversion der Beschreibung eines Geschäftsprozesse wird ein Jahr nach Veröffentlichung wirksam. Für Pilotsysteme gilt eine unmittelbare Wirksamkeit. </a:t>
            </a:r>
          </a:p>
          <a:p>
            <a:endParaRPr lang="de-DE" dirty="0"/>
          </a:p>
          <a:p>
            <a:r>
              <a:rPr lang="de-DE" dirty="0"/>
              <a:t>	Änderungen und Ergänzungen werden im Zeitraum von 6 Monaten, frühestens jedoch 3 Monate (mit Absprache der betroffenen Parteien) nach Veröffentlichung wirksam.</a:t>
            </a:r>
          </a:p>
          <a:p>
            <a:endParaRPr lang="de-DE" dirty="0"/>
          </a:p>
          <a:p>
            <a:r>
              <a:rPr lang="de-DE" dirty="0"/>
              <a:t>	Das Datenmodell für die SEDs ist eine weiteres Artefakt welches die Organisationbeschreibungen ergänzt.</a:t>
            </a:r>
          </a:p>
          <a:p>
            <a:endParaRPr lang="de-DE" dirty="0"/>
          </a:p>
          <a:p>
            <a:endParaRPr lang="en-GB" dirty="0"/>
          </a:p>
        </p:txBody>
      </p:sp>
      <p:sp>
        <p:nvSpPr>
          <p:cNvPr id="4" name="Foliennummernplatzhalter 2">
            <a:extLst>
              <a:ext uri="{FF2B5EF4-FFF2-40B4-BE49-F238E27FC236}">
                <a16:creationId xmlns:a16="http://schemas.microsoft.com/office/drawing/2014/main" id="{F167570C-B596-46B6-85C4-E7ABF34F49DA}"/>
              </a:ext>
            </a:extLst>
          </p:cNvPr>
          <p:cNvSpPr txBox="1">
            <a:spLocks/>
          </p:cNvSpPr>
          <p:nvPr/>
        </p:nvSpPr>
        <p:spPr>
          <a:xfrm>
            <a:off x="10825578" y="6544704"/>
            <a:ext cx="47269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rgbClr val="FFF4E7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9A8A8DF-32FF-44C5-BE70-90FE68A630E7}" type="slidenum">
              <a:rPr lang="en-US" smtClean="0"/>
              <a:pPr algn="r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18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9896D1-8710-4194-84E7-4F7A4BA36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Demo EGDA Web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A096226-B739-4AEC-B20F-DE15BD354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C482A-F67C-4584-8DE7-F9DCA9566074}" type="slidenum">
              <a:rPr lang="en-GB" smtClean="0"/>
              <a:pPr/>
              <a:t>24</a:t>
            </a:fld>
            <a:endParaRPr lang="en-GB"/>
          </a:p>
        </p:txBody>
      </p:sp>
      <p:pic>
        <p:nvPicPr>
          <p:cNvPr id="5" name="Inhaltsplatzhalter 4">
            <a:hlinkClick r:id="rId2"/>
            <a:extLst>
              <a:ext uri="{FF2B5EF4-FFF2-40B4-BE49-F238E27FC236}">
                <a16:creationId xmlns:a16="http://schemas.microsoft.com/office/drawing/2014/main" id="{9FABD94F-165B-4B3D-8682-14F3EAE4D9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047456" y="3277394"/>
            <a:ext cx="1876425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956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itel 2">
            <a:extLst>
              <a:ext uri="{FF2B5EF4-FFF2-40B4-BE49-F238E27FC236}">
                <a16:creationId xmlns:a16="http://schemas.microsoft.com/office/drawing/2014/main" id="{C8A00D67-92C9-4051-8138-1B7D8102E5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altLang="en-US" dirty="0"/>
              <a:t>Allgemeine Phasen der Umsetzung  </a:t>
            </a:r>
            <a:endParaRPr lang="en-GB" altLang="en-US" dirty="0"/>
          </a:p>
        </p:txBody>
      </p:sp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F81C45B-FFBC-4A82-94EE-CCF0F38625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200" b="1" dirty="0"/>
              <a:t>Phase 1 – „Machbarkeitsstudien</a:t>
            </a:r>
            <a:r>
              <a:rPr lang="de-DE" sz="2200" dirty="0"/>
              <a:t>“ – bis Juni 2017 (</a:t>
            </a:r>
            <a:r>
              <a:rPr lang="de-DE" sz="2200" dirty="0" err="1"/>
              <a:t>Pre</a:t>
            </a:r>
            <a:r>
              <a:rPr lang="de-DE" sz="2200" dirty="0"/>
              <a:t> Transition)</a:t>
            </a:r>
            <a:endParaRPr lang="en-GB" sz="2200" dirty="0"/>
          </a:p>
          <a:p>
            <a:r>
              <a:rPr lang="de-DE" sz="2200" dirty="0"/>
              <a:t>Es wurden verschiedene Studien in den Bereichen Kostenverrechnung und Anzuwendendes Recht durchgeführt. </a:t>
            </a:r>
            <a:endParaRPr lang="en-GB" sz="2200" dirty="0"/>
          </a:p>
          <a:p>
            <a:pPr marL="0" indent="0">
              <a:buNone/>
            </a:pPr>
            <a:r>
              <a:rPr lang="de-DE" sz="2200" b="1" dirty="0"/>
              <a:t>Phase 2 – Pilotsysteme</a:t>
            </a:r>
            <a:r>
              <a:rPr lang="de-DE" sz="2200" dirty="0"/>
              <a:t> – bis Juni 2018 (Early Transition)</a:t>
            </a:r>
            <a:endParaRPr lang="en-GB" sz="2200" dirty="0"/>
          </a:p>
          <a:p>
            <a:r>
              <a:rPr lang="de-DE" sz="2200" dirty="0"/>
              <a:t>In allen Sektoren werden Pilotsysteme für einfache Geschäftsprozesse umgesetzt. </a:t>
            </a:r>
            <a:endParaRPr lang="en-GB" sz="2200" dirty="0"/>
          </a:p>
          <a:p>
            <a:r>
              <a:rPr lang="de-DE" sz="2200" dirty="0"/>
              <a:t>Die zuständigen Träger können sich über eine Standardanwendung des Hauptverbandes (EGDA.WEB) oder gegebenenfalls über eigene Fachapplikationen anbinden.</a:t>
            </a:r>
            <a:endParaRPr lang="en-GB" sz="2200" dirty="0"/>
          </a:p>
          <a:p>
            <a:pPr marL="0" indent="0">
              <a:buNone/>
            </a:pPr>
            <a:r>
              <a:rPr lang="de-DE" sz="2200" b="1" dirty="0"/>
              <a:t>Phase 3 – Komplette Ausrollung</a:t>
            </a:r>
            <a:r>
              <a:rPr lang="de-DE" sz="2200" dirty="0"/>
              <a:t> – bis Juni 2019 (Mid/End Transition)</a:t>
            </a:r>
            <a:endParaRPr lang="en-GB" sz="2200" dirty="0"/>
          </a:p>
          <a:p>
            <a:r>
              <a:rPr lang="de-DE" sz="2200" dirty="0"/>
              <a:t>Schrittweise werden alle Geschäftsprozesse umgesetzt und alle Systeme kommen zum Einsatz.</a:t>
            </a:r>
            <a:endParaRPr lang="en-GB" sz="2200" dirty="0"/>
          </a:p>
        </p:txBody>
      </p:sp>
      <p:sp>
        <p:nvSpPr>
          <p:cNvPr id="4" name="Foliennummernplatzhalter 2">
            <a:extLst>
              <a:ext uri="{FF2B5EF4-FFF2-40B4-BE49-F238E27FC236}">
                <a16:creationId xmlns:a16="http://schemas.microsoft.com/office/drawing/2014/main" id="{E395A372-08A8-41C5-839D-F3AD30F7BB31}"/>
              </a:ext>
            </a:extLst>
          </p:cNvPr>
          <p:cNvSpPr txBox="1">
            <a:spLocks/>
          </p:cNvSpPr>
          <p:nvPr/>
        </p:nvSpPr>
        <p:spPr>
          <a:xfrm>
            <a:off x="10825578" y="6544704"/>
            <a:ext cx="47269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rgbClr val="FFF4E7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9A8A8DF-32FF-44C5-BE70-90FE68A630E7}" type="slidenum">
              <a:rPr lang="en-US" smtClean="0"/>
              <a:pPr algn="r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508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BDBE7C-FA08-48C4-8CFB-5B061A91F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Aktivitäten der Umsetzung</a:t>
            </a:r>
            <a:endParaRPr lang="en-GB" dirty="0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BB2FD96B-4339-4F11-9645-C45F52CD6F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4545856"/>
              </p:ext>
            </p:extLst>
          </p:nvPr>
        </p:nvGraphicFramePr>
        <p:xfrm>
          <a:off x="989344" y="1762195"/>
          <a:ext cx="10675938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258C1B53-D5C1-4A7D-9A6C-966C83A859A0}"/>
              </a:ext>
            </a:extLst>
          </p:cNvPr>
          <p:cNvSpPr txBox="1"/>
          <p:nvPr/>
        </p:nvSpPr>
        <p:spPr>
          <a:xfrm rot="504685">
            <a:off x="4037975" y="4898790"/>
            <a:ext cx="34676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800" b="1" dirty="0">
                <a:solidFill>
                  <a:srgbClr val="A50021"/>
                </a:solidFill>
              </a:rPr>
              <a:t>1 Jahr/BUC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C482A-F67C-4584-8DE7-F9DCA9566074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541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29EF36-4A83-453D-A2A9-7F55FB25D0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D129EF36-4A83-453D-A2A9-7F55FB25D0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D129EF36-4A83-453D-A2A9-7F55FB25D0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B4466FA-DCD0-41CB-995F-B8DC10E33C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9B4466FA-DCD0-41CB-995F-B8DC10E33C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9B4466FA-DCD0-41CB-995F-B8DC10E33C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55D610B-8487-4F57-B9C9-D27267F2E8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255D610B-8487-4F57-B9C9-D27267F2E8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255D610B-8487-4F57-B9C9-D27267F2E8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F5A44E9-5E99-4E6B-AC85-58143FD0DB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BF5A44E9-5E99-4E6B-AC85-58143FD0DB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BF5A44E9-5E99-4E6B-AC85-58143FD0DB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4E0BDAC-306A-452A-B454-0EFCAD0937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84E0BDAC-306A-452A-B454-0EFCAD0937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84E0BDAC-306A-452A-B454-0EFCAD0937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8FD221C-2A4B-47F3-9C48-E8302C6EC1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98FD221C-2A4B-47F3-9C48-E8302C6EC1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98FD221C-2A4B-47F3-9C48-E8302C6EC1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33CEB8-1686-4767-B7BD-62D0FB42C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 </a:t>
            </a:r>
            <a:r>
              <a:rPr lang="en-GB" dirty="0" err="1"/>
              <a:t>Planung</a:t>
            </a:r>
            <a:r>
              <a:rPr lang="en-GB" dirty="0"/>
              <a:t> und Organisation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E6773D2-3CFD-447B-AA7F-70C85A1F4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C482A-F67C-4584-8DE7-F9DCA9566074}" type="slidenum">
              <a:rPr lang="en-GB" smtClean="0"/>
              <a:pPr/>
              <a:t>27</a:t>
            </a:fld>
            <a:endParaRPr lang="en-GB" dirty="0"/>
          </a:p>
        </p:txBody>
      </p:sp>
      <p:graphicFrame>
        <p:nvGraphicFramePr>
          <p:cNvPr id="6" name="Inhaltsplatzhalter 5">
            <a:extLst>
              <a:ext uri="{FF2B5EF4-FFF2-40B4-BE49-F238E27FC236}">
                <a16:creationId xmlns:a16="http://schemas.microsoft.com/office/drawing/2014/main" id="{EA950B8C-294A-4128-BA3E-9C03B197D7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7008480"/>
              </p:ext>
            </p:extLst>
          </p:nvPr>
        </p:nvGraphicFramePr>
        <p:xfrm>
          <a:off x="313576" y="1612851"/>
          <a:ext cx="10507666" cy="40331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1288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6DC6F2B-3DBE-44E6-814A-D0A97EC8B8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graphicEl>
                                              <a:dgm id="{56DC6F2B-3DBE-44E6-814A-D0A97EC8B8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graphicEl>
                                              <a:dgm id="{56DC6F2B-3DBE-44E6-814A-D0A97EC8B8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2C8FC13-D8DA-48F7-A772-BB06B8CA47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graphicEl>
                                              <a:dgm id="{82C8FC13-D8DA-48F7-A772-BB06B8CA47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graphicEl>
                                              <a:dgm id="{82C8FC13-D8DA-48F7-A772-BB06B8CA47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24F6239-8C8D-4C4C-88E2-1F426AB742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graphicEl>
                                              <a:dgm id="{B24F6239-8C8D-4C4C-88E2-1F426AB742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graphicEl>
                                              <a:dgm id="{B24F6239-8C8D-4C4C-88E2-1F426AB742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8F05A59-20EF-487B-AB14-9875777BA0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graphicEl>
                                              <a:dgm id="{48F05A59-20EF-487B-AB14-9875777BA0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graphicEl>
                                              <a:dgm id="{48F05A59-20EF-487B-AB14-9875777BA0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E362E94-E259-4CE5-97A3-F2E51016B1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graphicEl>
                                              <a:dgm id="{2E362E94-E259-4CE5-97A3-F2E51016B1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graphicEl>
                                              <a:dgm id="{2E362E94-E259-4CE5-97A3-F2E51016B1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EF165E-19A7-4B5C-BDC3-3B962F7BD9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graphicEl>
                                              <a:dgm id="{9EEF165E-19A7-4B5C-BDC3-3B962F7BD9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graphicEl>
                                              <a:dgm id="{9EEF165E-19A7-4B5C-BDC3-3B962F7BD9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ADE486E-9B76-4016-9FC7-035DBFA3C8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graphicEl>
                                              <a:dgm id="{CADE486E-9B76-4016-9FC7-035DBFA3C8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graphicEl>
                                              <a:dgm id="{CADE486E-9B76-4016-9FC7-035DBFA3C8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0B80F82-2968-4752-8F5D-C96B4D4776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graphicEl>
                                              <a:dgm id="{F0B80F82-2968-4752-8F5D-C96B4D4776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graphicEl>
                                              <a:dgm id="{F0B80F82-2968-4752-8F5D-C96B4D4776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3B5B77B-B7A2-414C-B176-EC03C124EF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>
                                            <p:graphicEl>
                                              <a:dgm id="{33B5B77B-B7A2-414C-B176-EC03C124EF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graphicEl>
                                              <a:dgm id="{33B5B77B-B7A2-414C-B176-EC03C124EF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EB9FBCF-26B3-4FC1-A82B-ACEA6B00DD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>
                                            <p:graphicEl>
                                              <a:dgm id="{8EB9FBCF-26B3-4FC1-A82B-ACEA6B00DD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">
                                            <p:graphicEl>
                                              <a:dgm id="{8EB9FBCF-26B3-4FC1-A82B-ACEA6B00DD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8CB08EA-6106-4760-8900-28CAF70C2F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>
                                            <p:graphicEl>
                                              <a:dgm id="{D8CB08EA-6106-4760-8900-28CAF70C2F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>
                                            <p:graphicEl>
                                              <a:dgm id="{D8CB08EA-6106-4760-8900-28CAF70C2F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C58A94F-9782-444B-8C8D-B744387F0D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graphicEl>
                                              <a:dgm id="{BC58A94F-9782-444B-8C8D-B744387F0D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graphicEl>
                                              <a:dgm id="{BC58A94F-9782-444B-8C8D-B744387F0D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Dgm bld="one"/>
        </p:bldSub>
      </p:bldGraphic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9ABC1A-E32A-4A06-A98F-4F7613E12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61F347-4F9E-454C-AC18-E898588A4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de-AT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Danke für Ihre Aufmerksamkeit!</a:t>
            </a:r>
          </a:p>
          <a:p>
            <a:endParaRPr lang="de-AT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25EA50F-CF06-450F-910C-9255BE4E3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C482A-F67C-4584-8DE7-F9DCA9566074}" type="slidenum">
              <a:rPr lang="en-GB" smtClean="0"/>
              <a:pPr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725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A0CCA1E-C26E-4EFC-9443-6DEA0BEFA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F138ADE-6C46-41E4-B1F5-170AB922B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Einführung</a:t>
            </a:r>
            <a:endParaRPr lang="en-GB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3D28CC7-71A8-4A97-B1CC-2BF28EBACC1C}"/>
              </a:ext>
            </a:extLst>
          </p:cNvPr>
          <p:cNvSpPr txBox="1"/>
          <p:nvPr/>
        </p:nvSpPr>
        <p:spPr>
          <a:xfrm>
            <a:off x="2219191" y="2753972"/>
            <a:ext cx="7354490" cy="707886"/>
          </a:xfrm>
          <a:prstGeom prst="rect">
            <a:avLst/>
          </a:prstGeom>
          <a:solidFill>
            <a:srgbClr val="FDC308"/>
          </a:solidFill>
          <a:ln w="19050" cap="flat" cmpd="sng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AT" sz="2000" b="1" kern="0" dirty="0">
                <a:latin typeface="+mj-lt"/>
                <a:cs typeface="Arial" panose="020B0604020202020204" pitchFamily="34" charset="0"/>
              </a:rPr>
              <a:t>Hauptverband: </a:t>
            </a:r>
            <a:r>
              <a:rPr lang="de-AT" sz="2000" kern="0" dirty="0">
                <a:latin typeface="+mj-lt"/>
                <a:cs typeface="Arial" panose="020B0604020202020204" pitchFamily="34" charset="0"/>
              </a:rPr>
              <a:t>	1. Zugangsstelle</a:t>
            </a:r>
          </a:p>
          <a:p>
            <a:pPr>
              <a:defRPr/>
            </a:pPr>
            <a:r>
              <a:rPr lang="de-AT" sz="2000" kern="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		</a:t>
            </a:r>
            <a:r>
              <a:rPr lang="de-AT" sz="2000" kern="0" dirty="0">
                <a:latin typeface="+mj-lt"/>
                <a:cs typeface="Arial" panose="020B0604020202020204" pitchFamily="34" charset="0"/>
              </a:rPr>
              <a:t>2. Verbindungsstelle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4F14C8F-3C1F-4B36-96B5-E8C6590251E8}"/>
              </a:ext>
            </a:extLst>
          </p:cNvPr>
          <p:cNvSpPr txBox="1"/>
          <p:nvPr/>
        </p:nvSpPr>
        <p:spPr>
          <a:xfrm>
            <a:off x="2219191" y="3941922"/>
            <a:ext cx="7354490" cy="1323439"/>
          </a:xfrm>
          <a:prstGeom prst="rect">
            <a:avLst/>
          </a:prstGeom>
          <a:solidFill>
            <a:srgbClr val="FDC308"/>
          </a:solidFill>
          <a:ln w="19050" cap="flat" cmpd="sng" algn="ctr">
            <a:noFill/>
            <a:prstDash val="solid"/>
          </a:ln>
          <a:effectLst/>
        </p:spPr>
        <p:txBody>
          <a:bodyPr wrap="square" rtlCol="0">
            <a:spAutoFit/>
          </a:bodyPr>
          <a:lstStyle>
            <a:defPPr>
              <a:defRPr lang="en-GB"/>
            </a:defPPr>
            <a:lvl1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000" b="0" i="0" u="none" strike="noStrike" kern="0" cap="none" spc="0" normalizeH="0" baseline="0">
                <a:ln>
                  <a:noFill/>
                </a:ln>
                <a:effectLst/>
                <a:uLnTx/>
                <a:uFillTx/>
                <a:latin typeface="Tw Cen MT"/>
                <a:cs typeface="Arial" panose="020B0604020202020204" pitchFamily="34" charset="0"/>
              </a:defRPr>
            </a:lvl1pPr>
          </a:lstStyle>
          <a:p>
            <a:r>
              <a:rPr lang="de-AT" b="1" dirty="0">
                <a:latin typeface="+mj-lt"/>
              </a:rPr>
              <a:t>Betroffene Institutionen</a:t>
            </a:r>
            <a:r>
              <a:rPr lang="de-AT" dirty="0">
                <a:latin typeface="+mj-lt"/>
              </a:rPr>
              <a:t>:	1. Hauptverbands-Träger</a:t>
            </a:r>
          </a:p>
          <a:p>
            <a:r>
              <a:rPr lang="de-AT" dirty="0">
                <a:latin typeface="+mj-lt"/>
              </a:rPr>
              <a:t>			2. Bundesgesetzlich eingerichtete Träger</a:t>
            </a:r>
          </a:p>
          <a:p>
            <a:r>
              <a:rPr lang="de-AT" dirty="0">
                <a:latin typeface="+mj-lt"/>
              </a:rPr>
              <a:t>			3. Landesgesetzlich eingerichtete Träger</a:t>
            </a:r>
          </a:p>
          <a:p>
            <a:r>
              <a:rPr lang="de-AT" dirty="0">
                <a:latin typeface="+mj-lt"/>
              </a:rPr>
              <a:t>			4. Privatrechtlich eingerichtete Träger</a:t>
            </a:r>
          </a:p>
        </p:txBody>
      </p:sp>
      <p:sp>
        <p:nvSpPr>
          <p:cNvPr id="6" name="Pfeil nach unten 6">
            <a:extLst>
              <a:ext uri="{FF2B5EF4-FFF2-40B4-BE49-F238E27FC236}">
                <a16:creationId xmlns:a16="http://schemas.microsoft.com/office/drawing/2014/main" id="{BD12DF80-0807-4434-893B-CF27DCB188CA}"/>
              </a:ext>
            </a:extLst>
          </p:cNvPr>
          <p:cNvSpPr/>
          <p:nvPr/>
        </p:nvSpPr>
        <p:spPr>
          <a:xfrm>
            <a:off x="5276491" y="2372196"/>
            <a:ext cx="250166" cy="351821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" name="Pfeil nach unten 19">
            <a:extLst>
              <a:ext uri="{FF2B5EF4-FFF2-40B4-BE49-F238E27FC236}">
                <a16:creationId xmlns:a16="http://schemas.microsoft.com/office/drawing/2014/main" id="{5FD35705-ADF2-48D1-BF58-7B9EE8D79AF7}"/>
              </a:ext>
            </a:extLst>
          </p:cNvPr>
          <p:cNvSpPr/>
          <p:nvPr/>
        </p:nvSpPr>
        <p:spPr>
          <a:xfrm>
            <a:off x="5290869" y="3497028"/>
            <a:ext cx="250166" cy="413295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F1ADBDA-CC84-4CF6-B1E7-897154F46094}"/>
              </a:ext>
            </a:extLst>
          </p:cNvPr>
          <p:cNvSpPr txBox="1"/>
          <p:nvPr/>
        </p:nvSpPr>
        <p:spPr>
          <a:xfrm>
            <a:off x="2219191" y="1920086"/>
            <a:ext cx="7354490" cy="40011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e-AT" sz="2000" kern="0" dirty="0">
                <a:solidFill>
                  <a:schemeClr val="bg1"/>
                </a:solidFill>
                <a:latin typeface="Tw Cen MT"/>
                <a:cs typeface="Arial" panose="020B0604020202020204" pitchFamily="34" charset="0"/>
              </a:rPr>
              <a:t>Sozialversicherungs-Ergänzungsgesetz (SV-EG)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B2E1FBD3-A07E-4842-B235-E951AC52D7C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1353799" y="5735956"/>
            <a:ext cx="539629" cy="498119"/>
          </a:xfrm>
          <a:prstGeom prst="rect">
            <a:avLst/>
          </a:prstGeom>
        </p:spPr>
      </p:pic>
      <p:sp>
        <p:nvSpPr>
          <p:cNvPr id="11" name="Foliennummernplatzhalter 2">
            <a:extLst>
              <a:ext uri="{FF2B5EF4-FFF2-40B4-BE49-F238E27FC236}">
                <a16:creationId xmlns:a16="http://schemas.microsoft.com/office/drawing/2014/main" id="{DD816026-47D9-4A30-A285-7E6143AE4161}"/>
              </a:ext>
            </a:extLst>
          </p:cNvPr>
          <p:cNvSpPr txBox="1">
            <a:spLocks/>
          </p:cNvSpPr>
          <p:nvPr/>
        </p:nvSpPr>
        <p:spPr>
          <a:xfrm>
            <a:off x="10825578" y="6544704"/>
            <a:ext cx="47269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rgbClr val="FFF4E7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9A8A8DF-32FF-44C5-BE70-90FE68A630E7}" type="slidenum">
              <a:rPr lang="en-US" smtClean="0"/>
              <a:pPr algn="r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405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 animBg="1"/>
      <p:bldP spid="5" grpId="0" build="allAtOnce" animBg="1"/>
      <p:bldP spid="6" grpId="0" animBg="1"/>
      <p:bldP spid="7" grpId="0" animBg="1"/>
      <p:bldP spid="9" grpId="0" uiExpand="1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0BEC929-F071-4F53-AA86-0FD3FFF1C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de-DE" dirty="0"/>
              <a:t>Die Mitgliedstaaten verpflichten sich (gemäß EU 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cs typeface="Aharoni" panose="02010803020104030203" pitchFamily="2" charset="-79"/>
              </a:rPr>
              <a:t>Durchführungsverordnung Nr. 987/2009)</a:t>
            </a:r>
            <a:endParaRPr lang="de-DE" dirty="0"/>
          </a:p>
          <a:p>
            <a:pPr marL="0" indent="0">
              <a:buNone/>
              <a:defRPr/>
            </a:pPr>
            <a:endParaRPr lang="de-DE" dirty="0"/>
          </a:p>
          <a:p>
            <a:pPr marL="457200" lvl="1" indent="0">
              <a:defRPr/>
            </a:pPr>
            <a:r>
              <a:rPr lang="de-DE" dirty="0"/>
              <a:t>	den elektronischen grenzüberschreitenden Datenaustausch gemäß definierten Abläufen (BUCs) umzusetzen,</a:t>
            </a:r>
          </a:p>
          <a:p>
            <a:pPr marL="457200" lvl="1" indent="0">
              <a:defRPr/>
            </a:pPr>
            <a:r>
              <a:rPr lang="de-DE" dirty="0"/>
              <a:t>	die Datenformate gemäß EU Spezifikation einzuführen (SEDs),</a:t>
            </a:r>
          </a:p>
          <a:p>
            <a:pPr marL="457200" lvl="1" indent="0">
              <a:defRPr/>
            </a:pPr>
            <a:r>
              <a:rPr lang="de-DE" dirty="0"/>
              <a:t>	eine definierte 24/7 Anbindung der Nachrichtenabholung zu gewährleisten,</a:t>
            </a:r>
          </a:p>
          <a:p>
            <a:pPr marL="457200" lvl="1" indent="0">
              <a:defRPr/>
            </a:pPr>
            <a:r>
              <a:rPr lang="de-DE" dirty="0"/>
              <a:t>	die minimalen technischen Anforderungen für die technische Anbindung umzusetzen,</a:t>
            </a:r>
          </a:p>
          <a:p>
            <a:pPr marL="457200" lvl="1" indent="0">
              <a:defRPr/>
            </a:pPr>
            <a:r>
              <a:rPr lang="de-DE" dirty="0"/>
              <a:t>	sowie die definierten organisatorischen Rahmenbedingungen sind zu etablieren.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en-GB" dirty="0"/>
          </a:p>
        </p:txBody>
      </p:sp>
      <p:sp>
        <p:nvSpPr>
          <p:cNvPr id="25603" name="Titel 2">
            <a:extLst>
              <a:ext uri="{FF2B5EF4-FFF2-40B4-BE49-F238E27FC236}">
                <a16:creationId xmlns:a16="http://schemas.microsoft.com/office/drawing/2014/main" id="{D97867A1-2134-4DA4-8CF4-55E76B2128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7702" y="476250"/>
            <a:ext cx="9480550" cy="431800"/>
          </a:xfrm>
        </p:spPr>
        <p:txBody>
          <a:bodyPr>
            <a:normAutofit fontScale="90000"/>
          </a:bodyPr>
          <a:lstStyle/>
          <a:p>
            <a:r>
              <a:rPr lang="de-AT" dirty="0"/>
              <a:t>Einführung</a:t>
            </a:r>
            <a:endParaRPr lang="de-AT" altLang="en-US" dirty="0"/>
          </a:p>
        </p:txBody>
      </p:sp>
      <p:pic>
        <p:nvPicPr>
          <p:cNvPr id="4" name="Grafik 3" descr="Welt">
            <a:extLst>
              <a:ext uri="{FF2B5EF4-FFF2-40B4-BE49-F238E27FC236}">
                <a16:creationId xmlns:a16="http://schemas.microsoft.com/office/drawing/2014/main" id="{FE569E82-21D1-4A74-87D4-F833C8DAA68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73508" y="5319675"/>
            <a:ext cx="1080000" cy="1080000"/>
          </a:xfrm>
          <a:prstGeom prst="rect">
            <a:avLst/>
          </a:prstGeom>
        </p:spPr>
      </p:pic>
      <p:sp>
        <p:nvSpPr>
          <p:cNvPr id="5" name="Foliennummernplatzhalter 2">
            <a:extLst>
              <a:ext uri="{FF2B5EF4-FFF2-40B4-BE49-F238E27FC236}">
                <a16:creationId xmlns:a16="http://schemas.microsoft.com/office/drawing/2014/main" id="{7980125E-CFC1-47A7-8187-FB02DC6037C6}"/>
              </a:ext>
            </a:extLst>
          </p:cNvPr>
          <p:cNvSpPr txBox="1">
            <a:spLocks/>
          </p:cNvSpPr>
          <p:nvPr/>
        </p:nvSpPr>
        <p:spPr>
          <a:xfrm>
            <a:off x="10825578" y="6544704"/>
            <a:ext cx="47269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rgbClr val="FFF4E7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9A8A8DF-32FF-44C5-BE70-90FE68A630E7}" type="slidenum">
              <a:rPr lang="en-US" smtClean="0"/>
              <a:pPr algn="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115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de-DE" dirty="0"/>
              <a:t>„EGDA“ ist der Prozess der Verknüpfung aller österreichischen Sozialversicherungsträger für den elektronischen Datenaustausch, um nach außen als  einheitliches Ganzes zu agieren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de-DE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de-DE" b="1" dirty="0">
                <a:solidFill>
                  <a:srgbClr val="FB8D10"/>
                </a:solidFill>
              </a:rPr>
              <a:t> Verknüpfung der verschiedenen Träger und koordinierenden Stellen auf fachlicher Ebene.</a:t>
            </a:r>
          </a:p>
          <a:p>
            <a:pPr>
              <a:buFont typeface="Wingdings" panose="05000000000000000000" pitchFamily="2" charset="2"/>
              <a:buChar char="ü"/>
            </a:pPr>
            <a:endParaRPr lang="de-DE" b="1" dirty="0">
              <a:solidFill>
                <a:srgbClr val="FB8D1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de-DE" b="1" dirty="0">
                <a:solidFill>
                  <a:srgbClr val="FB8D10"/>
                </a:solidFill>
              </a:rPr>
              <a:t> Verknüpfung der verschiedenen IT Komponenten auf technischer Ebene</a:t>
            </a:r>
          </a:p>
          <a:p>
            <a:pPr marL="0" indent="0">
              <a:buNone/>
            </a:pPr>
            <a:endParaRPr lang="en-US" b="1" dirty="0">
              <a:solidFill>
                <a:srgbClr val="FB8D1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B8D10"/>
                </a:solidFill>
              </a:rPr>
              <a:t> 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Das </a:t>
            </a:r>
            <a:r>
              <a:rPr lang="en-US" dirty="0" err="1"/>
              <a:t>Projekt</a:t>
            </a:r>
            <a:r>
              <a:rPr lang="en-US" dirty="0"/>
              <a:t> EGDA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idx="10"/>
          </p:nvPr>
        </p:nvSpPr>
        <p:spPr>
          <a:xfrm>
            <a:off x="10825578" y="6544704"/>
            <a:ext cx="472698" cy="365125"/>
          </a:xfrm>
        </p:spPr>
        <p:txBody>
          <a:bodyPr>
            <a:normAutofit/>
          </a:bodyPr>
          <a:lstStyle/>
          <a:p>
            <a:pPr algn="r"/>
            <a:fld id="{99A8A8DF-32FF-44C5-BE70-90FE68A630E7}" type="slidenum">
              <a:rPr lang="en-US" b="1" smtClean="0">
                <a:solidFill>
                  <a:srgbClr val="FFF4E7"/>
                </a:solidFill>
                <a:latin typeface="+mj-lt"/>
              </a:rPr>
              <a:pPr algn="r"/>
              <a:t>5</a:t>
            </a:fld>
            <a:endParaRPr lang="en-US" b="1" dirty="0">
              <a:solidFill>
                <a:srgbClr val="FFF4E7"/>
              </a:solidFill>
              <a:latin typeface="+mj-lt"/>
            </a:endParaRPr>
          </a:p>
        </p:txBody>
      </p:sp>
      <p:pic>
        <p:nvPicPr>
          <p:cNvPr id="7" name="Grafik 6" descr="Handschlag">
            <a:extLst>
              <a:ext uri="{FF2B5EF4-FFF2-40B4-BE49-F238E27FC236}">
                <a16:creationId xmlns:a16="http://schemas.microsoft.com/office/drawing/2014/main" id="{655AD903-87EE-4B39-83E4-C004F7A202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18276" y="5370935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063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4ECCA4-71BD-4938-B936-5F14EE82F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Die </a:t>
            </a:r>
            <a:r>
              <a:rPr lang="en-US" dirty="0" err="1"/>
              <a:t>fachliche</a:t>
            </a:r>
            <a:r>
              <a:rPr lang="en-US" dirty="0"/>
              <a:t> </a:t>
            </a:r>
            <a:r>
              <a:rPr lang="en-US" dirty="0" err="1"/>
              <a:t>Verknüpfung</a:t>
            </a:r>
            <a:endParaRPr lang="en-GB" dirty="0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9D1B859A-A12A-464C-88BD-C4A8ABFE71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0134294"/>
              </p:ext>
            </p:extLst>
          </p:nvPr>
        </p:nvGraphicFramePr>
        <p:xfrm>
          <a:off x="1248508" y="1844923"/>
          <a:ext cx="10576548" cy="349818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344255">
                  <a:extLst>
                    <a:ext uri="{9D8B030D-6E8A-4147-A177-3AD203B41FA5}">
                      <a16:colId xmlns:a16="http://schemas.microsoft.com/office/drawing/2014/main" val="1962642236"/>
                    </a:ext>
                  </a:extLst>
                </a:gridCol>
                <a:gridCol w="1027976">
                  <a:extLst>
                    <a:ext uri="{9D8B030D-6E8A-4147-A177-3AD203B41FA5}">
                      <a16:colId xmlns:a16="http://schemas.microsoft.com/office/drawing/2014/main" val="3720733671"/>
                    </a:ext>
                  </a:extLst>
                </a:gridCol>
                <a:gridCol w="944625">
                  <a:extLst>
                    <a:ext uri="{9D8B030D-6E8A-4147-A177-3AD203B41FA5}">
                      <a16:colId xmlns:a16="http://schemas.microsoft.com/office/drawing/2014/main" val="68511045"/>
                    </a:ext>
                  </a:extLst>
                </a:gridCol>
                <a:gridCol w="2259692">
                  <a:extLst>
                    <a:ext uri="{9D8B030D-6E8A-4147-A177-3AD203B41FA5}">
                      <a16:colId xmlns:a16="http://schemas.microsoft.com/office/drawing/2014/main" val="1721368112"/>
                    </a:ext>
                  </a:extLst>
                </a:gridCol>
              </a:tblGrid>
              <a:tr h="599339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GB" sz="1600" kern="1200" noProof="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Sektor</a:t>
                      </a:r>
                      <a:endParaRPr lang="en-GB" sz="1600" b="1" kern="1200" noProof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BUCs</a:t>
                      </a:r>
                      <a:endParaRPr lang="en-GB" sz="1600" b="1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SEDs</a:t>
                      </a:r>
                      <a:endParaRPr lang="en-GB" sz="16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Träger</a:t>
                      </a:r>
                      <a:endParaRPr lang="en-GB" sz="16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6593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Unfallversicherung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C9A6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26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C9A6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51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C9A6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C9A6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47082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Familienleistung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B6C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B6C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17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B6C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14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B6C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0551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Anzuwendendes Recht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B0D59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B0D59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12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B0D59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31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B0D5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01430"/>
                  </a:ext>
                </a:extLst>
              </a:tr>
              <a:tr h="278375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Verschiedenes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D9EF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D9EF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D9EF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</a:t>
                      </a:r>
                      <a:endParaRPr lang="de-DE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D9EF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357081"/>
                  </a:ext>
                </a:extLst>
              </a:tr>
              <a:tr h="297689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Pension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FFDA6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10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FFDA6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17 (48)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FFDA6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17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FFDA6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554463"/>
                  </a:ext>
                </a:extLst>
              </a:tr>
              <a:tr h="232501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Beitragsbeitreibung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F2C1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F2C1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23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F2C1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17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F2C1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256052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Krankheit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FF9F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25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FF9F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89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FF9F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36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F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198899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Arbeitslosigkeit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29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BEBE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7189395"/>
                  </a:ext>
                </a:extLst>
              </a:tr>
              <a:tr h="233084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Horizontale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A0E5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A0E5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23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A0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39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A0E5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4066201"/>
                  </a:ext>
                </a:extLst>
              </a:tr>
              <a:tr h="257522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Summe</a:t>
                      </a:r>
                      <a:endParaRPr lang="en-GB" sz="1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99</a:t>
                      </a:r>
                      <a:endParaRPr lang="en-GB" sz="1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267(298)</a:t>
                      </a:r>
                    </a:p>
                  </a:txBody>
                  <a:tcPr marL="68580" marR="68580" marT="72000" marB="36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en-GB" sz="16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356698"/>
                  </a:ext>
                </a:extLst>
              </a:tr>
            </a:tbl>
          </a:graphicData>
        </a:graphic>
      </p:graphicFrame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>
          <a:xfrm>
            <a:off x="8540858" y="6515587"/>
            <a:ext cx="2743200" cy="365125"/>
          </a:xfrm>
        </p:spPr>
        <p:txBody>
          <a:bodyPr/>
          <a:lstStyle/>
          <a:p>
            <a:fld id="{948C482A-F67C-4584-8DE7-F9DCA9566074}" type="slidenum">
              <a:rPr lang="en-GB" b="1" smtClean="0">
                <a:solidFill>
                  <a:srgbClr val="FFF4E7"/>
                </a:solidFill>
                <a:latin typeface="+mj-lt"/>
              </a:rPr>
              <a:t>6</a:t>
            </a:fld>
            <a:endParaRPr lang="en-GB" b="1" dirty="0">
              <a:solidFill>
                <a:srgbClr val="FFF4E7"/>
              </a:solidFill>
              <a:latin typeface="+mj-lt"/>
            </a:endParaRPr>
          </a:p>
        </p:txBody>
      </p:sp>
      <p:pic>
        <p:nvPicPr>
          <p:cNvPr id="7" name="Grafik 6" descr="Besprechung">
            <a:extLst>
              <a:ext uri="{FF2B5EF4-FFF2-40B4-BE49-F238E27FC236}">
                <a16:creationId xmlns:a16="http://schemas.microsoft.com/office/drawing/2014/main" id="{99985725-BC76-4B26-B31F-AA3555A4B6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44058" y="5412883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56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4ECCA4-71BD-4938-B936-5F14EE82F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Die </a:t>
            </a:r>
            <a:r>
              <a:rPr lang="en-US" dirty="0" err="1"/>
              <a:t>technische</a:t>
            </a:r>
            <a:r>
              <a:rPr lang="en-US" dirty="0"/>
              <a:t> </a:t>
            </a:r>
            <a:r>
              <a:rPr lang="en-US" dirty="0" err="1"/>
              <a:t>Verknüpfung</a:t>
            </a:r>
            <a:endParaRPr lang="en-GB" dirty="0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9D1B859A-A12A-464C-88BD-C4A8ABFE71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3497020"/>
              </p:ext>
            </p:extLst>
          </p:nvPr>
        </p:nvGraphicFramePr>
        <p:xfrm>
          <a:off x="1248508" y="1844923"/>
          <a:ext cx="10576548" cy="349818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344255">
                  <a:extLst>
                    <a:ext uri="{9D8B030D-6E8A-4147-A177-3AD203B41FA5}">
                      <a16:colId xmlns:a16="http://schemas.microsoft.com/office/drawing/2014/main" val="1962642236"/>
                    </a:ext>
                  </a:extLst>
                </a:gridCol>
                <a:gridCol w="1027976">
                  <a:extLst>
                    <a:ext uri="{9D8B030D-6E8A-4147-A177-3AD203B41FA5}">
                      <a16:colId xmlns:a16="http://schemas.microsoft.com/office/drawing/2014/main" val="3720733671"/>
                    </a:ext>
                  </a:extLst>
                </a:gridCol>
                <a:gridCol w="944625">
                  <a:extLst>
                    <a:ext uri="{9D8B030D-6E8A-4147-A177-3AD203B41FA5}">
                      <a16:colId xmlns:a16="http://schemas.microsoft.com/office/drawing/2014/main" val="68511045"/>
                    </a:ext>
                  </a:extLst>
                </a:gridCol>
                <a:gridCol w="2259692">
                  <a:extLst>
                    <a:ext uri="{9D8B030D-6E8A-4147-A177-3AD203B41FA5}">
                      <a16:colId xmlns:a16="http://schemas.microsoft.com/office/drawing/2014/main" val="1721368112"/>
                    </a:ext>
                  </a:extLst>
                </a:gridCol>
              </a:tblGrid>
              <a:tr h="599339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GB" sz="1600" kern="1200" noProof="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Sektor</a:t>
                      </a:r>
                      <a:endParaRPr lang="en-GB" sz="1600" b="1" kern="1200" noProof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BUCs</a:t>
                      </a:r>
                      <a:endParaRPr lang="en-GB" sz="1600" b="1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SEDs</a:t>
                      </a:r>
                      <a:endParaRPr lang="en-GB" sz="16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Systeme</a:t>
                      </a:r>
                      <a:endParaRPr lang="en-GB" sz="16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6593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Unfallversicherung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C9A6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26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C9A6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51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C9A6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C9A6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47082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Familienleistung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B6C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B6C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17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B6C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72000" marB="36000" anchor="ctr">
                    <a:solidFill>
                      <a:srgbClr val="B6C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0551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Anzuwendendes Recht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B0D59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B0D59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12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B0D59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8580" marR="68580" marT="72000" marB="36000" anchor="ctr">
                    <a:solidFill>
                      <a:srgbClr val="B0D5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01430"/>
                  </a:ext>
                </a:extLst>
              </a:tr>
              <a:tr h="278375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Verschiedenes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D9EF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D9EF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D9EF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72000" marB="36000" anchor="ctr">
                    <a:solidFill>
                      <a:srgbClr val="D9EF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357081"/>
                  </a:ext>
                </a:extLst>
              </a:tr>
              <a:tr h="297689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Pension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FFDA6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10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FFDA6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17 (48)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FFDA6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72000" marB="36000" anchor="ctr">
                    <a:solidFill>
                      <a:srgbClr val="FFDA6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554463"/>
                  </a:ext>
                </a:extLst>
              </a:tr>
              <a:tr h="232501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Beitragsbeitreibung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F2C1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F2C1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23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F2C1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2(3)</a:t>
                      </a:r>
                    </a:p>
                  </a:txBody>
                  <a:tcPr marL="68580" marR="68580" marT="72000" marB="36000" anchor="ctr">
                    <a:solidFill>
                      <a:srgbClr val="F2C1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256052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Krankheit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FF9F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25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FF9F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89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FF9F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8580" marR="68580" marT="72000" marB="36000" anchor="ctr">
                    <a:solidFill>
                      <a:srgbClr val="F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198899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Arbeitslosigkeit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29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72000" marB="36000" anchor="ctr">
                    <a:solidFill>
                      <a:srgbClr val="BEBE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7189395"/>
                  </a:ext>
                </a:extLst>
              </a:tr>
              <a:tr h="233084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Horizontale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A0E5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rgbClr val="A0E5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23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72000" marB="36000" anchor="ctr">
                    <a:solidFill>
                      <a:srgbClr val="A0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72000" marB="36000" anchor="ctr">
                    <a:solidFill>
                      <a:srgbClr val="A0E5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4066201"/>
                  </a:ext>
                </a:extLst>
              </a:tr>
              <a:tr h="257522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Summe</a:t>
                      </a:r>
                      <a:endParaRPr lang="en-GB" sz="1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99</a:t>
                      </a:r>
                      <a:endParaRPr lang="en-GB" sz="1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267(298)</a:t>
                      </a:r>
                    </a:p>
                  </a:txBody>
                  <a:tcPr marL="68580" marR="68580" marT="72000" marB="36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en-GB" sz="16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3600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356698"/>
                  </a:ext>
                </a:extLst>
              </a:tr>
            </a:tbl>
          </a:graphicData>
        </a:graphic>
      </p:graphicFrame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>
          <a:xfrm>
            <a:off x="8540858" y="6515587"/>
            <a:ext cx="2743200" cy="365125"/>
          </a:xfrm>
        </p:spPr>
        <p:txBody>
          <a:bodyPr/>
          <a:lstStyle/>
          <a:p>
            <a:fld id="{948C482A-F67C-4584-8DE7-F9DCA9566074}" type="slidenum">
              <a:rPr lang="en-GB" b="1" smtClean="0">
                <a:solidFill>
                  <a:srgbClr val="FFF4E7"/>
                </a:solidFill>
                <a:latin typeface="+mj-lt"/>
              </a:rPr>
              <a:t>7</a:t>
            </a:fld>
            <a:endParaRPr lang="en-GB" b="1" dirty="0">
              <a:solidFill>
                <a:srgbClr val="FFF4E7"/>
              </a:solidFill>
              <a:latin typeface="+mj-lt"/>
            </a:endParaRPr>
          </a:p>
        </p:txBody>
      </p:sp>
      <p:pic>
        <p:nvPicPr>
          <p:cNvPr id="7" name="Grafik 6" descr="Besprechung">
            <a:extLst>
              <a:ext uri="{FF2B5EF4-FFF2-40B4-BE49-F238E27FC236}">
                <a16:creationId xmlns:a16="http://schemas.microsoft.com/office/drawing/2014/main" id="{99985725-BC76-4B26-B31F-AA3555A4B6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44058" y="5412883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929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B01101-B5B9-44F4-9330-9E3FC1EE4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Zuständigkeiten und Kompetenzen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0A8F402-A375-447C-B756-7B5CE3519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C482A-F67C-4584-8DE7-F9DCA9566074}" type="slidenum">
              <a:rPr lang="en-GB" smtClean="0"/>
              <a:pPr/>
              <a:t>8</a:t>
            </a:fld>
            <a:endParaRPr lang="en-GB"/>
          </a:p>
        </p:txBody>
      </p:sp>
      <p:pic>
        <p:nvPicPr>
          <p:cNvPr id="5" name="Inhaltsplatzhalter 4">
            <a:hlinkClick r:id="rId2" action="ppaction://hlinkfile"/>
            <a:extLst>
              <a:ext uri="{FF2B5EF4-FFF2-40B4-BE49-F238E27FC236}">
                <a16:creationId xmlns:a16="http://schemas.microsoft.com/office/drawing/2014/main" id="{51DFD622-EAA4-4CE2-9B79-0A827F6979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047456" y="3277394"/>
            <a:ext cx="1876425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520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A9976E7E-31F8-4282-80B5-E78534457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Herausforderungen</a:t>
            </a:r>
            <a:endParaRPr lang="en-GB" dirty="0"/>
          </a:p>
        </p:txBody>
      </p:sp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0A5B1F6-E03B-410B-AB0A-1DA02D331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Umsetzung fachlicher Rahmenbedingungen (</a:t>
            </a:r>
            <a:r>
              <a:rPr lang="de-DE" b="1" dirty="0"/>
              <a:t>EESSI</a:t>
            </a:r>
            <a:r>
              <a:rPr lang="de-DE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Umsetzung technischer Rahmenbedingungen (</a:t>
            </a:r>
            <a:r>
              <a:rPr lang="de-DE" b="1" dirty="0"/>
              <a:t>EESSI</a:t>
            </a:r>
            <a:r>
              <a:rPr lang="de-DE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Umsetzung organisatorischer Rahmenbedingungen (</a:t>
            </a:r>
            <a:r>
              <a:rPr lang="de-DE" b="1" dirty="0"/>
              <a:t>EESSI</a:t>
            </a:r>
            <a:r>
              <a:rPr lang="de-DE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Erarbeitung und Umsetzung nationaler organisatorischer Rahmenbedingungen (</a:t>
            </a:r>
            <a:r>
              <a:rPr lang="de-DE" b="1" dirty="0"/>
              <a:t>EGDA</a:t>
            </a:r>
            <a:r>
              <a:rPr lang="de-DE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Erarbeitung und Umsetzung nationaler technischer Rahmenbedingungen (</a:t>
            </a:r>
            <a:r>
              <a:rPr lang="de-DE" b="1" dirty="0"/>
              <a:t>EGDA</a:t>
            </a:r>
            <a:r>
              <a:rPr lang="de-DE" dirty="0"/>
              <a:t>)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Erarbeitung und Umsetzung nationaler fachlicher Rahmenbedingungen (</a:t>
            </a:r>
            <a:r>
              <a:rPr lang="de-DE" b="1" dirty="0"/>
              <a:t>EGDA</a:t>
            </a:r>
            <a:r>
              <a:rPr lang="de-DE" dirty="0"/>
              <a:t>)</a:t>
            </a:r>
            <a:endParaRPr lang="en-GB" dirty="0"/>
          </a:p>
          <a:p>
            <a:endParaRPr lang="de-DE" dirty="0"/>
          </a:p>
        </p:txBody>
      </p:sp>
      <p:sp>
        <p:nvSpPr>
          <p:cNvPr id="4" name="Foliennummernplatzhalter 2">
            <a:extLst>
              <a:ext uri="{FF2B5EF4-FFF2-40B4-BE49-F238E27FC236}">
                <a16:creationId xmlns:a16="http://schemas.microsoft.com/office/drawing/2014/main" id="{72FAF71B-F02E-4F62-99A0-F29759CE26D6}"/>
              </a:ext>
            </a:extLst>
          </p:cNvPr>
          <p:cNvSpPr txBox="1">
            <a:spLocks/>
          </p:cNvSpPr>
          <p:nvPr/>
        </p:nvSpPr>
        <p:spPr>
          <a:xfrm>
            <a:off x="10825578" y="6544704"/>
            <a:ext cx="47269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rgbClr val="FFF4E7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9A8A8DF-32FF-44C5-BE70-90FE68A630E7}" type="slidenum">
              <a:rPr lang="en-US" smtClean="0"/>
              <a:pPr algn="r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772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1656</Words>
  <Application>Microsoft Office PowerPoint</Application>
  <PresentationFormat>Breitbild</PresentationFormat>
  <Paragraphs>371</Paragraphs>
  <Slides>28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28</vt:i4>
      </vt:variant>
    </vt:vector>
  </HeadingPairs>
  <TitlesOfParts>
    <vt:vector size="40" baseType="lpstr">
      <vt:lpstr>等线</vt:lpstr>
      <vt:lpstr>Aharoni</vt:lpstr>
      <vt:lpstr>Arial</vt:lpstr>
      <vt:lpstr>Calibri</vt:lpstr>
      <vt:lpstr>Calibri Light</vt:lpstr>
      <vt:lpstr>Courier New</vt:lpstr>
      <vt:lpstr>Lucida Sans Unicode</vt:lpstr>
      <vt:lpstr>Symbol</vt:lpstr>
      <vt:lpstr>Times New Roman</vt:lpstr>
      <vt:lpstr>Tw Cen MT</vt:lpstr>
      <vt:lpstr>Wingdings</vt:lpstr>
      <vt:lpstr>Office</vt:lpstr>
      <vt:lpstr>ELEKTRONISCHER GRENZÜBERSCHREITENDER DATENAUSTAUSCH</vt:lpstr>
      <vt:lpstr>Einführung</vt:lpstr>
      <vt:lpstr>Einführung</vt:lpstr>
      <vt:lpstr>Einführung</vt:lpstr>
      <vt:lpstr>Das Projekt EGDA</vt:lpstr>
      <vt:lpstr>Die fachliche Verknüpfung</vt:lpstr>
      <vt:lpstr>Die technische Verknüpfung</vt:lpstr>
      <vt:lpstr>Zuständigkeiten und Kompetenzen</vt:lpstr>
      <vt:lpstr>Herausforderungen</vt:lpstr>
      <vt:lpstr>Die technische Anbindung</vt:lpstr>
      <vt:lpstr>Die fachliche Umsetzung</vt:lpstr>
      <vt:lpstr>Die organisatorische Umsetzung</vt:lpstr>
      <vt:lpstr>Die nationale Architektur</vt:lpstr>
      <vt:lpstr>Der nationaler Geschäftsprozess</vt:lpstr>
      <vt:lpstr>Ein nationaler Geschäftsprozess</vt:lpstr>
      <vt:lpstr>PowerPoint-Präsentation</vt:lpstr>
      <vt:lpstr>PowerPoint-Präsentation</vt:lpstr>
      <vt:lpstr>Wichtige Information</vt:lpstr>
      <vt:lpstr>Wie arbeitet ein Sachbearbeiter?</vt:lpstr>
      <vt:lpstr>Was bedeutet das in der Praxis (1)?</vt:lpstr>
      <vt:lpstr>Was bedeutet das in der Praxis (2)?</vt:lpstr>
      <vt:lpstr>Rahmenbedingungen für AT (1)</vt:lpstr>
      <vt:lpstr>Rahmenbedingungen für AT (2)</vt:lpstr>
      <vt:lpstr>Demo EGDA Web</vt:lpstr>
      <vt:lpstr>Allgemeine Phasen der Umsetzung  </vt:lpstr>
      <vt:lpstr>Aktivitäten der Umsetzung</vt:lpstr>
      <vt:lpstr>   Planung und Organisation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Gerd Bauer</dc:creator>
  <cp:lastModifiedBy>KHI</cp:lastModifiedBy>
  <cp:revision>196</cp:revision>
  <cp:lastPrinted>2018-03-22T15:34:42Z</cp:lastPrinted>
  <dcterms:created xsi:type="dcterms:W3CDTF">2018-03-12T16:17:11Z</dcterms:created>
  <dcterms:modified xsi:type="dcterms:W3CDTF">2018-04-25T07:27:01Z</dcterms:modified>
</cp:coreProperties>
</file>